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1"/>
  </p:notesMasterIdLst>
  <p:sldIdLst>
    <p:sldId id="256" r:id="rId5"/>
    <p:sldId id="257" r:id="rId6"/>
    <p:sldId id="258" r:id="rId7"/>
    <p:sldId id="261" r:id="rId8"/>
    <p:sldId id="275" r:id="rId9"/>
    <p:sldId id="272" r:id="rId10"/>
    <p:sldId id="274" r:id="rId11"/>
    <p:sldId id="279" r:id="rId12"/>
    <p:sldId id="280" r:id="rId13"/>
    <p:sldId id="281" r:id="rId14"/>
    <p:sldId id="282" r:id="rId15"/>
    <p:sldId id="283" r:id="rId16"/>
    <p:sldId id="285" r:id="rId17"/>
    <p:sldId id="294" r:id="rId18"/>
    <p:sldId id="277" r:id="rId19"/>
    <p:sldId id="286" r:id="rId20"/>
    <p:sldId id="287" r:id="rId21"/>
    <p:sldId id="288" r:id="rId22"/>
    <p:sldId id="289" r:id="rId23"/>
    <p:sldId id="290" r:id="rId24"/>
    <p:sldId id="291" r:id="rId25"/>
    <p:sldId id="292" r:id="rId26"/>
    <p:sldId id="293" r:id="rId27"/>
    <p:sldId id="273" r:id="rId28"/>
    <p:sldId id="269" r:id="rId29"/>
    <p:sldId id="271" r:id="rId30"/>
  </p:sldIdLst>
  <p:sldSz cx="18288000" cy="10287000"/>
  <p:notesSz cx="6858000" cy="9144000"/>
  <p:embeddedFontLst>
    <p:embeddedFont>
      <p:font typeface="Baloo" panose="020B0604020202020204" charset="0"/>
      <p:regular r:id="rId32"/>
    </p:embeddedFont>
    <p:embeddedFont>
      <p:font typeface="Calibri" panose="020F0502020204030204" pitchFamily="34" charset="0"/>
      <p:regular r:id="rId33"/>
      <p:bold r:id="rId34"/>
      <p:italic r:id="rId35"/>
      <p:boldItalic r:id="rId36"/>
    </p:embeddedFont>
    <p:embeddedFont>
      <p:font typeface="Clear Sans Regular" panose="020B0604020202020204" charset="0"/>
      <p:regular r:id="rId37"/>
    </p:embeddedFont>
    <p:embeddedFont>
      <p:font typeface="Consolas" panose="020B0609020204030204" pitchFamily="49"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57B649-94F9-007E-D4DD-5588C0E14C87}" v="37" dt="2023-08-21T06:46:22.542"/>
    <p1510:client id="{6082A7ED-422E-266E-BE9C-77B4794F288F}" v="12" dt="2023-08-21T07:00:44.736"/>
    <p1510:client id="{744882BD-66DE-6FB1-F82A-5789613414E2}" v="127" dt="2023-08-21T06:07:38.690"/>
    <p1510:client id="{77EC86DA-8FA0-194F-1C7B-0560B9DAB895}" v="30" dt="2023-08-21T08:03:39.319"/>
    <p1510:client id="{84F61D0B-584D-32C6-6EB4-B5037E88CFFF}" v="15" dt="2023-08-21T07:30:49.577"/>
    <p1510:client id="{8EE8ECE3-A058-9A4E-8C7F-B0FCCF52D1A0}" v="7" dt="2023-08-21T06:11:18.175"/>
    <p1510:client id="{B25DD215-83B5-A1FD-E384-EBDFFC8B59A8}" v="565" dt="2023-08-21T08:01:57.202"/>
    <p1510:client id="{CB85A7FC-E85C-E33F-AF40-C337C2652B9A}" v="1" dt="2023-08-21T05:03:03.346"/>
    <p1510:client id="{E65474BA-5476-9A57-BA59-36F7837B2AE9}" v="3" dt="2023-08-21T05:15:03.9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D9D5BD-DD67-48BB-91D1-DF063B2FD955}" type="datetimeFigureOut">
              <a:rPr lang="en-US" smtClean="0"/>
              <a:t>8/21/2023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79052A-7955-429A-BE9C-C6916D90ED3C}" type="slidenum">
              <a:rPr lang="en-US" smtClean="0"/>
              <a:t>‹#›</a:t>
            </a:fld>
            <a:endParaRPr lang="en-US"/>
          </a:p>
        </p:txBody>
      </p:sp>
    </p:spTree>
    <p:extLst>
      <p:ext uri="{BB962C8B-B14F-4D97-AF65-F5344CB8AC3E}">
        <p14:creationId xmlns:p14="http://schemas.microsoft.com/office/powerpoint/2010/main" val="4131688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79052A-7955-429A-BE9C-C6916D90ED3C}" type="slidenum">
              <a:rPr lang="en-US" smtClean="0"/>
              <a:t>24</a:t>
            </a:fld>
            <a:endParaRPr lang="en-US"/>
          </a:p>
        </p:txBody>
      </p:sp>
    </p:spTree>
    <p:extLst>
      <p:ext uri="{BB962C8B-B14F-4D97-AF65-F5344CB8AC3E}">
        <p14:creationId xmlns:p14="http://schemas.microsoft.com/office/powerpoint/2010/main" val="2685094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0.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2.gif"/><Relationship Id="rId5" Type="http://schemas.openxmlformats.org/officeDocument/2006/relationships/slide" Target="slide7.xml"/><Relationship Id="rId4" Type="http://schemas.openxmlformats.org/officeDocument/2006/relationships/image" Target="../media/image1.gif"/></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00680" y="1785321"/>
            <a:ext cx="10457801" cy="10457801"/>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7E9EC"/>
            </a:solidFill>
          </p:spPr>
          <p:txBody>
            <a:bodyPr/>
            <a:lstStyle/>
            <a:p>
              <a:endParaRPr lang="en-US"/>
            </a:p>
          </p:txBody>
        </p:sp>
      </p:grpSp>
      <p:grpSp>
        <p:nvGrpSpPr>
          <p:cNvPr id="4" name="Group 4"/>
          <p:cNvGrpSpPr/>
          <p:nvPr/>
        </p:nvGrpSpPr>
        <p:grpSpPr>
          <a:xfrm>
            <a:off x="15219023" y="8313811"/>
            <a:ext cx="944489" cy="94448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txBody>
            <a:bodyPr/>
            <a:lstStyle/>
            <a:p>
              <a:endParaRPr lang="en-US"/>
            </a:p>
          </p:txBody>
        </p:sp>
      </p:grpSp>
      <p:grpSp>
        <p:nvGrpSpPr>
          <p:cNvPr id="6" name="Group 6"/>
          <p:cNvGrpSpPr/>
          <p:nvPr/>
        </p:nvGrpSpPr>
        <p:grpSpPr>
          <a:xfrm>
            <a:off x="-827210" y="8313811"/>
            <a:ext cx="2529631" cy="2529631"/>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66769"/>
            </a:solidFill>
          </p:spPr>
          <p:txBody>
            <a:bodyPr/>
            <a:lstStyle/>
            <a:p>
              <a:endParaRPr lang="en-US"/>
            </a:p>
          </p:txBody>
        </p:sp>
      </p:grpSp>
      <p:grpSp>
        <p:nvGrpSpPr>
          <p:cNvPr id="8" name="Group 8"/>
          <p:cNvGrpSpPr/>
          <p:nvPr/>
        </p:nvGrpSpPr>
        <p:grpSpPr>
          <a:xfrm>
            <a:off x="310134" y="1676160"/>
            <a:ext cx="17977866" cy="7405098"/>
            <a:chOff x="0" y="-1319943"/>
            <a:chExt cx="23970489" cy="9873463"/>
          </a:xfrm>
        </p:grpSpPr>
        <p:sp>
          <p:nvSpPr>
            <p:cNvPr id="9" name="TextBox 9"/>
            <p:cNvSpPr txBox="1"/>
            <p:nvPr/>
          </p:nvSpPr>
          <p:spPr>
            <a:xfrm>
              <a:off x="169963" y="-1319943"/>
              <a:ext cx="23800526" cy="2838384"/>
            </a:xfrm>
            <a:prstGeom prst="rect">
              <a:avLst/>
            </a:prstGeom>
          </p:spPr>
          <p:txBody>
            <a:bodyPr lIns="0" tIns="0" rIns="0" bIns="0" rtlCol="0" anchor="t">
              <a:spAutoFit/>
            </a:bodyPr>
            <a:lstStyle/>
            <a:p>
              <a:pPr algn="ctr">
                <a:lnSpc>
                  <a:spcPts val="8278"/>
                </a:lnSpc>
              </a:pPr>
              <a:r>
                <a:rPr lang="en-US" sz="6898" err="1">
                  <a:solidFill>
                    <a:srgbClr val="020301"/>
                  </a:solidFill>
                  <a:latin typeface="Baloo Bold"/>
                </a:rPr>
                <a:t>Đề</a:t>
              </a:r>
              <a:r>
                <a:rPr lang="en-US" sz="6898">
                  <a:solidFill>
                    <a:srgbClr val="020301"/>
                  </a:solidFill>
                  <a:latin typeface="Baloo Bold"/>
                </a:rPr>
                <a:t> </a:t>
              </a:r>
              <a:r>
                <a:rPr lang="en-US" sz="6898" err="1">
                  <a:solidFill>
                    <a:srgbClr val="020301"/>
                  </a:solidFill>
                  <a:latin typeface="Baloo Bold"/>
                </a:rPr>
                <a:t>tài</a:t>
              </a:r>
              <a:r>
                <a:rPr lang="en-US" sz="6898">
                  <a:solidFill>
                    <a:srgbClr val="020301"/>
                  </a:solidFill>
                  <a:latin typeface="Baloo Bold"/>
                </a:rPr>
                <a:t> :</a:t>
              </a:r>
            </a:p>
            <a:p>
              <a:pPr algn="ctr">
                <a:lnSpc>
                  <a:spcPts val="8278"/>
                </a:lnSpc>
              </a:pPr>
              <a:r>
                <a:rPr lang="en-US" sz="7200" b="1" i="0" u="none" strike="noStrike">
                  <a:solidFill>
                    <a:srgbClr val="FF0000"/>
                  </a:solidFill>
                  <a:effectLst/>
                  <a:latin typeface="Balo boo"/>
                </a:rPr>
                <a:t>XÂY DỰNG PHẦN MỀM BIDA</a:t>
              </a:r>
              <a:endParaRPr lang="en-US" sz="41300">
                <a:solidFill>
                  <a:srgbClr val="FF0000"/>
                </a:solidFill>
                <a:latin typeface="Balo boo"/>
              </a:endParaRPr>
            </a:p>
          </p:txBody>
        </p:sp>
        <p:sp>
          <p:nvSpPr>
            <p:cNvPr id="10" name="TextBox 10"/>
            <p:cNvSpPr txBox="1"/>
            <p:nvPr/>
          </p:nvSpPr>
          <p:spPr>
            <a:xfrm>
              <a:off x="0" y="7929843"/>
              <a:ext cx="23800526" cy="623677"/>
            </a:xfrm>
            <a:prstGeom prst="rect">
              <a:avLst/>
            </a:prstGeom>
          </p:spPr>
          <p:txBody>
            <a:bodyPr lIns="0" tIns="0" rIns="0" bIns="0" rtlCol="0" anchor="t">
              <a:spAutoFit/>
            </a:bodyPr>
            <a:lstStyle/>
            <a:p>
              <a:pPr algn="ctr">
                <a:lnSpc>
                  <a:spcPts val="4011"/>
                </a:lnSpc>
              </a:pPr>
              <a:endParaRPr/>
            </a:p>
          </p:txBody>
        </p:sp>
        <p:sp>
          <p:nvSpPr>
            <p:cNvPr id="11" name="TextBox 11"/>
            <p:cNvSpPr txBox="1"/>
            <p:nvPr/>
          </p:nvSpPr>
          <p:spPr>
            <a:xfrm>
              <a:off x="0" y="-79495"/>
              <a:ext cx="23800526" cy="779786"/>
            </a:xfrm>
            <a:prstGeom prst="rect">
              <a:avLst/>
            </a:prstGeom>
          </p:spPr>
          <p:txBody>
            <a:bodyPr lIns="0" tIns="0" rIns="0" bIns="0" rtlCol="0" anchor="t">
              <a:spAutoFit/>
            </a:bodyPr>
            <a:lstStyle/>
            <a:p>
              <a:pPr algn="ctr">
                <a:lnSpc>
                  <a:spcPts val="4903"/>
                </a:lnSpc>
              </a:pPr>
              <a:endParaRPr/>
            </a:p>
          </p:txBody>
        </p:sp>
      </p:grpSp>
      <p:sp>
        <p:nvSpPr>
          <p:cNvPr id="13" name="TextBox 13"/>
          <p:cNvSpPr txBox="1"/>
          <p:nvPr/>
        </p:nvSpPr>
        <p:spPr>
          <a:xfrm>
            <a:off x="2351190" y="4316396"/>
            <a:ext cx="14476760" cy="4331314"/>
          </a:xfrm>
          <a:prstGeom prst="rect">
            <a:avLst/>
          </a:prstGeom>
        </p:spPr>
        <p:txBody>
          <a:bodyPr lIns="0" tIns="0" rIns="0" bIns="0" rtlCol="0" anchor="t">
            <a:spAutoFit/>
          </a:bodyPr>
          <a:lstStyle/>
          <a:p>
            <a:pPr algn="ctr">
              <a:lnSpc>
                <a:spcPts val="5740"/>
              </a:lnSpc>
            </a:pPr>
            <a:r>
              <a:rPr lang="en-US" sz="4100">
                <a:solidFill>
                  <a:srgbClr val="000000"/>
                </a:solidFill>
                <a:latin typeface="Clear Sans Regular"/>
              </a:rPr>
              <a:t>GVHD: </a:t>
            </a:r>
            <a:r>
              <a:rPr lang="vi-VN" sz="4100">
                <a:solidFill>
                  <a:srgbClr val="000000"/>
                </a:solidFill>
                <a:latin typeface="Clear Sans Regular"/>
              </a:rPr>
              <a:t>Trần Quang Huy</a:t>
            </a:r>
            <a:endParaRPr lang="en-US" sz="4100">
              <a:solidFill>
                <a:srgbClr val="000000"/>
              </a:solidFill>
              <a:latin typeface="Clear Sans Regular"/>
            </a:endParaRPr>
          </a:p>
          <a:p>
            <a:pPr algn="ctr">
              <a:lnSpc>
                <a:spcPts val="5740"/>
              </a:lnSpc>
            </a:pPr>
            <a:r>
              <a:rPr lang="en-US" sz="4100">
                <a:solidFill>
                  <a:srgbClr val="000000"/>
                </a:solidFill>
                <a:latin typeface="Clear Sans Regular"/>
              </a:rPr>
              <a:t>SV: </a:t>
            </a:r>
            <a:endParaRPr lang="vi-VN" sz="4100">
              <a:solidFill>
                <a:srgbClr val="000000"/>
              </a:solidFill>
              <a:latin typeface="Clear Sans Regular"/>
            </a:endParaRPr>
          </a:p>
          <a:p>
            <a:pPr algn="ctr">
              <a:lnSpc>
                <a:spcPts val="5740"/>
              </a:lnSpc>
            </a:pPr>
            <a:r>
              <a:rPr lang="vi-VN" sz="4100">
                <a:solidFill>
                  <a:srgbClr val="000000"/>
                </a:solidFill>
                <a:latin typeface="Clear Sans Regular"/>
              </a:rPr>
              <a:t>1.</a:t>
            </a:r>
            <a:r>
              <a:rPr lang="en-US" sz="1800" b="0" i="0" u="none" strike="noStrike">
                <a:solidFill>
                  <a:srgbClr val="000000"/>
                </a:solidFill>
                <a:effectLst/>
                <a:latin typeface="Times New Roman"/>
                <a:cs typeface="Times New Roman"/>
              </a:rPr>
              <a:t>  </a:t>
            </a:r>
            <a:r>
              <a:rPr lang="en-US" sz="4100" b="0" i="0" u="none" strike="noStrike">
                <a:solidFill>
                  <a:srgbClr val="000000"/>
                </a:solidFill>
                <a:effectLst/>
                <a:latin typeface="Clear Sans Regular"/>
                <a:cs typeface="Clear Sans Regular"/>
              </a:rPr>
              <a:t>Lê Hồng Quân - 48.01.104.108</a:t>
            </a:r>
            <a:endParaRPr lang="vi-VN" sz="4100">
              <a:solidFill>
                <a:srgbClr val="000000"/>
              </a:solidFill>
              <a:latin typeface="Clear Sans Regular"/>
              <a:cs typeface="Clear Sans Regular"/>
            </a:endParaRPr>
          </a:p>
          <a:p>
            <a:pPr algn="ctr">
              <a:lnSpc>
                <a:spcPts val="5740"/>
              </a:lnSpc>
            </a:pPr>
            <a:r>
              <a:rPr lang="vi-VN" sz="4100">
                <a:solidFill>
                  <a:srgbClr val="000000"/>
                </a:solidFill>
                <a:latin typeface="Clear Sans Regular"/>
              </a:rPr>
              <a:t>2.Lê Kim Hưng– 47.01.104.095</a:t>
            </a:r>
            <a:endParaRPr lang="vi-VN" sz="4100">
              <a:solidFill>
                <a:srgbClr val="000000"/>
              </a:solidFill>
              <a:latin typeface="Clear Sans Regular"/>
              <a:cs typeface="Clear Sans Regular"/>
            </a:endParaRPr>
          </a:p>
          <a:p>
            <a:pPr algn="ctr">
              <a:lnSpc>
                <a:spcPts val="5740"/>
              </a:lnSpc>
            </a:pPr>
            <a:r>
              <a:rPr lang="vi-VN" sz="4100">
                <a:solidFill>
                  <a:srgbClr val="000000"/>
                </a:solidFill>
                <a:latin typeface="Clear Sans Regular"/>
              </a:rPr>
              <a:t>3.Vũ Ngọc Phú– 44.01.104.170</a:t>
            </a:r>
            <a:endParaRPr lang="vi-VN" sz="4100">
              <a:solidFill>
                <a:srgbClr val="000000"/>
              </a:solidFill>
              <a:latin typeface="Clear Sans Regular"/>
              <a:cs typeface="Clear Sans Regular"/>
            </a:endParaRPr>
          </a:p>
          <a:p>
            <a:pPr algn="ctr">
              <a:lnSpc>
                <a:spcPts val="5740"/>
              </a:lnSpc>
            </a:pPr>
            <a:r>
              <a:rPr lang="vi-VN" sz="4100">
                <a:solidFill>
                  <a:srgbClr val="000000"/>
                </a:solidFill>
                <a:latin typeface="Clear Sans Regular"/>
              </a:rPr>
              <a:t>4.Nguyễn Vũ Hoài Long– 46.01.103.038</a:t>
            </a:r>
            <a:endParaRPr lang="en-US" sz="4100">
              <a:solidFill>
                <a:srgbClr val="000000"/>
              </a:solidFill>
              <a:latin typeface="Clear Sans Regul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50979" y="-2052127"/>
            <a:ext cx="4421360" cy="4421360"/>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DB15"/>
            </a:solidFill>
          </p:spPr>
          <p:txBody>
            <a:bodyPr/>
            <a:lstStyle/>
            <a:p>
              <a:endParaRPr lang="en-US"/>
            </a:p>
          </p:txBody>
        </p:sp>
      </p:grpSp>
      <p:grpSp>
        <p:nvGrpSpPr>
          <p:cNvPr id="4" name="Group 4"/>
          <p:cNvGrpSpPr/>
          <p:nvPr/>
        </p:nvGrpSpPr>
        <p:grpSpPr>
          <a:xfrm>
            <a:off x="16400997" y="-579074"/>
            <a:ext cx="2529631" cy="252963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66769"/>
            </a:solidFill>
          </p:spPr>
          <p:txBody>
            <a:bodyPr/>
            <a:lstStyle/>
            <a:p>
              <a:endParaRPr lang="en-US"/>
            </a:p>
          </p:txBody>
        </p:sp>
      </p:grpSp>
      <p:grpSp>
        <p:nvGrpSpPr>
          <p:cNvPr id="6" name="Group 6"/>
          <p:cNvGrpSpPr/>
          <p:nvPr/>
        </p:nvGrpSpPr>
        <p:grpSpPr>
          <a:xfrm>
            <a:off x="-760169" y="9392566"/>
            <a:ext cx="1788869" cy="178886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txBody>
            <a:bodyPr/>
            <a:lstStyle/>
            <a:p>
              <a:endParaRPr lang="en-US"/>
            </a:p>
          </p:txBody>
        </p:sp>
      </p:grpSp>
      <p:grpSp>
        <p:nvGrpSpPr>
          <p:cNvPr id="9" name="Group 9"/>
          <p:cNvGrpSpPr/>
          <p:nvPr/>
        </p:nvGrpSpPr>
        <p:grpSpPr>
          <a:xfrm>
            <a:off x="4937301" y="343770"/>
            <a:ext cx="1105551" cy="1154162"/>
            <a:chOff x="0" y="-47084"/>
            <a:chExt cx="1474068" cy="1538883"/>
          </a:xfrm>
        </p:grpSpPr>
        <p:grpSp>
          <p:nvGrpSpPr>
            <p:cNvPr id="10" name="Group 10"/>
            <p:cNvGrpSpPr/>
            <p:nvPr/>
          </p:nvGrpSpPr>
          <p:grpSpPr>
            <a:xfrm>
              <a:off x="0" y="0"/>
              <a:ext cx="1474068" cy="147406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6483"/>
              </a:solidFill>
            </p:spPr>
            <p:txBody>
              <a:bodyPr/>
              <a:lstStyle/>
              <a:p>
                <a:endParaRPr lang="en-US"/>
              </a:p>
            </p:txBody>
          </p:sp>
        </p:grpSp>
        <p:sp>
          <p:nvSpPr>
            <p:cNvPr id="12" name="TextBox 12"/>
            <p:cNvSpPr txBox="1"/>
            <p:nvPr/>
          </p:nvSpPr>
          <p:spPr>
            <a:xfrm>
              <a:off x="0" y="-47084"/>
              <a:ext cx="1474068" cy="1538883"/>
            </a:xfrm>
            <a:prstGeom prst="rect">
              <a:avLst/>
            </a:prstGeom>
          </p:spPr>
          <p:txBody>
            <a:bodyPr lIns="0" tIns="0" rIns="0" bIns="0" rtlCol="0" anchor="t">
              <a:spAutoFit/>
            </a:bodyPr>
            <a:lstStyle/>
            <a:p>
              <a:pPr marL="0" lvl="1" indent="0" algn="ctr">
                <a:lnSpc>
                  <a:spcPts val="8963"/>
                </a:lnSpc>
                <a:spcBef>
                  <a:spcPct val="0"/>
                </a:spcBef>
              </a:pPr>
              <a:r>
                <a:rPr lang="vi-VN" sz="5709" u="sng">
                  <a:solidFill>
                    <a:srgbClr val="FFFAEF"/>
                  </a:solidFill>
                  <a:latin typeface="Baloo"/>
                  <a:hlinkClick r:id="rId2" action="ppaction://hlinksldjump"/>
                </a:rPr>
                <a:t>3</a:t>
              </a:r>
              <a:endParaRPr lang="en-US" sz="5709" u="sng">
                <a:solidFill>
                  <a:srgbClr val="FFFAEF"/>
                </a:solidFill>
                <a:latin typeface="Baloo"/>
                <a:hlinkClick r:id="rId2" action="ppaction://hlinksldjump"/>
              </a:endParaRPr>
            </a:p>
          </p:txBody>
        </p:sp>
      </p:grpSp>
      <p:sp>
        <p:nvSpPr>
          <p:cNvPr id="13" name="TextBox 13"/>
          <p:cNvSpPr txBox="1"/>
          <p:nvPr/>
        </p:nvSpPr>
        <p:spPr>
          <a:xfrm>
            <a:off x="6415230" y="227678"/>
            <a:ext cx="8118526" cy="833562"/>
          </a:xfrm>
          <a:prstGeom prst="rect">
            <a:avLst/>
          </a:prstGeom>
        </p:spPr>
        <p:txBody>
          <a:bodyPr wrap="square" lIns="0" tIns="0" rIns="0" bIns="0" rtlCol="0" anchor="t">
            <a:spAutoFit/>
          </a:bodyPr>
          <a:lstStyle/>
          <a:p>
            <a:pPr>
              <a:lnSpc>
                <a:spcPts val="6500"/>
              </a:lnSpc>
            </a:pPr>
            <a:r>
              <a:rPr lang="vi-VN" sz="4400" b="1" cap="small">
                <a:latin typeface="Baloo Bold"/>
              </a:rPr>
              <a:t>thiết kế và cài đặt cơ sở dữ liệu</a:t>
            </a:r>
            <a:endParaRPr lang="en-US" sz="9600">
              <a:solidFill>
                <a:srgbClr val="000000"/>
              </a:solidFill>
              <a:latin typeface="Baloo Bold"/>
            </a:endParaRPr>
          </a:p>
        </p:txBody>
      </p:sp>
      <p:pic>
        <p:nvPicPr>
          <p:cNvPr id="14" name="Picture 14">
            <a:hlinkClick r:id="rId3" action="ppaction://hlinksldjump"/>
          </p:cNvPr>
          <p:cNvPicPr>
            <a:picLocks noChangeAspect="1"/>
          </p:cNvPicPr>
          <p:nvPr/>
        </p:nvPicPr>
        <p:blipFill>
          <a:blip r:embed="rId4"/>
          <a:srcRect/>
          <a:stretch>
            <a:fillRect/>
          </a:stretch>
        </p:blipFill>
        <p:spPr>
          <a:xfrm>
            <a:off x="16980994" y="9227968"/>
            <a:ext cx="871608" cy="871608"/>
          </a:xfrm>
          <a:prstGeom prst="rect">
            <a:avLst/>
          </a:prstGeom>
        </p:spPr>
      </p:pic>
      <p:sp>
        <p:nvSpPr>
          <p:cNvPr id="16" name="TextBox 13">
            <a:extLst>
              <a:ext uri="{FF2B5EF4-FFF2-40B4-BE49-F238E27FC236}">
                <a16:creationId xmlns:a16="http://schemas.microsoft.com/office/drawing/2014/main" id="{723A2EF2-FA1C-38FD-CFB8-5CF7209CB912}"/>
              </a:ext>
            </a:extLst>
          </p:cNvPr>
          <p:cNvSpPr txBox="1"/>
          <p:nvPr/>
        </p:nvSpPr>
        <p:spPr>
          <a:xfrm>
            <a:off x="1702911" y="1955188"/>
            <a:ext cx="8118526" cy="794448"/>
          </a:xfrm>
          <a:prstGeom prst="rect">
            <a:avLst/>
          </a:prstGeom>
        </p:spPr>
        <p:txBody>
          <a:bodyPr wrap="square" lIns="0" tIns="0" rIns="0" bIns="0" rtlCol="0" anchor="t">
            <a:spAutoFit/>
          </a:bodyPr>
          <a:lstStyle/>
          <a:p>
            <a:pPr>
              <a:lnSpc>
                <a:spcPts val="6500"/>
              </a:lnSpc>
            </a:pPr>
            <a:r>
              <a:rPr lang="vi-VN" sz="4400" b="1" cap="small">
                <a:latin typeface="Baloo Bold"/>
              </a:rPr>
              <a:t>PROCEDURE</a:t>
            </a:r>
            <a:endParaRPr lang="en-US"/>
          </a:p>
        </p:txBody>
      </p:sp>
      <p:pic>
        <p:nvPicPr>
          <p:cNvPr id="15" name="Picture 14" descr="A white background with text&#10;&#10;Description automatically generated">
            <a:extLst>
              <a:ext uri="{FF2B5EF4-FFF2-40B4-BE49-F238E27FC236}">
                <a16:creationId xmlns:a16="http://schemas.microsoft.com/office/drawing/2014/main" id="{65772D2C-CCB1-98B5-6453-10EC5A1C16D6}"/>
              </a:ext>
            </a:extLst>
          </p:cNvPr>
          <p:cNvPicPr>
            <a:picLocks noChangeAspect="1"/>
          </p:cNvPicPr>
          <p:nvPr/>
        </p:nvPicPr>
        <p:blipFill>
          <a:blip r:embed="rId5"/>
          <a:stretch>
            <a:fillRect/>
          </a:stretch>
        </p:blipFill>
        <p:spPr>
          <a:xfrm>
            <a:off x="5500339" y="1895438"/>
            <a:ext cx="12653846" cy="7095502"/>
          </a:xfrm>
          <a:prstGeom prst="rect">
            <a:avLst/>
          </a:prstGeom>
        </p:spPr>
      </p:pic>
    </p:spTree>
    <p:extLst>
      <p:ext uri="{BB962C8B-B14F-4D97-AF65-F5344CB8AC3E}">
        <p14:creationId xmlns:p14="http://schemas.microsoft.com/office/powerpoint/2010/main" val="400813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50979" y="-2052127"/>
            <a:ext cx="4421360" cy="4421360"/>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DB15"/>
            </a:solidFill>
          </p:spPr>
          <p:txBody>
            <a:bodyPr/>
            <a:lstStyle/>
            <a:p>
              <a:endParaRPr lang="en-US"/>
            </a:p>
          </p:txBody>
        </p:sp>
      </p:grpSp>
      <p:grpSp>
        <p:nvGrpSpPr>
          <p:cNvPr id="4" name="Group 4"/>
          <p:cNvGrpSpPr/>
          <p:nvPr/>
        </p:nvGrpSpPr>
        <p:grpSpPr>
          <a:xfrm>
            <a:off x="16400997" y="-579074"/>
            <a:ext cx="2529631" cy="252963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66769"/>
            </a:solidFill>
          </p:spPr>
          <p:txBody>
            <a:bodyPr/>
            <a:lstStyle/>
            <a:p>
              <a:endParaRPr lang="en-US"/>
            </a:p>
          </p:txBody>
        </p:sp>
      </p:grpSp>
      <p:grpSp>
        <p:nvGrpSpPr>
          <p:cNvPr id="6" name="Group 6"/>
          <p:cNvGrpSpPr/>
          <p:nvPr/>
        </p:nvGrpSpPr>
        <p:grpSpPr>
          <a:xfrm>
            <a:off x="-760169" y="9392566"/>
            <a:ext cx="1788869" cy="178886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txBody>
            <a:bodyPr/>
            <a:lstStyle/>
            <a:p>
              <a:endParaRPr lang="en-US"/>
            </a:p>
          </p:txBody>
        </p:sp>
      </p:grpSp>
      <p:grpSp>
        <p:nvGrpSpPr>
          <p:cNvPr id="9" name="Group 9"/>
          <p:cNvGrpSpPr/>
          <p:nvPr/>
        </p:nvGrpSpPr>
        <p:grpSpPr>
          <a:xfrm>
            <a:off x="4937301" y="343770"/>
            <a:ext cx="1105551" cy="1154162"/>
            <a:chOff x="0" y="-47084"/>
            <a:chExt cx="1474068" cy="1538883"/>
          </a:xfrm>
        </p:grpSpPr>
        <p:grpSp>
          <p:nvGrpSpPr>
            <p:cNvPr id="10" name="Group 10"/>
            <p:cNvGrpSpPr/>
            <p:nvPr/>
          </p:nvGrpSpPr>
          <p:grpSpPr>
            <a:xfrm>
              <a:off x="0" y="0"/>
              <a:ext cx="1474068" cy="147406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6483"/>
              </a:solidFill>
            </p:spPr>
            <p:txBody>
              <a:bodyPr/>
              <a:lstStyle/>
              <a:p>
                <a:endParaRPr lang="en-US"/>
              </a:p>
            </p:txBody>
          </p:sp>
        </p:grpSp>
        <p:sp>
          <p:nvSpPr>
            <p:cNvPr id="12" name="TextBox 12"/>
            <p:cNvSpPr txBox="1"/>
            <p:nvPr/>
          </p:nvSpPr>
          <p:spPr>
            <a:xfrm>
              <a:off x="0" y="-47084"/>
              <a:ext cx="1474068" cy="1538883"/>
            </a:xfrm>
            <a:prstGeom prst="rect">
              <a:avLst/>
            </a:prstGeom>
          </p:spPr>
          <p:txBody>
            <a:bodyPr lIns="0" tIns="0" rIns="0" bIns="0" rtlCol="0" anchor="t">
              <a:spAutoFit/>
            </a:bodyPr>
            <a:lstStyle/>
            <a:p>
              <a:pPr marL="0" lvl="1" indent="0" algn="ctr">
                <a:lnSpc>
                  <a:spcPts val="8963"/>
                </a:lnSpc>
                <a:spcBef>
                  <a:spcPct val="0"/>
                </a:spcBef>
              </a:pPr>
              <a:r>
                <a:rPr lang="vi-VN" sz="5709" u="sng">
                  <a:solidFill>
                    <a:srgbClr val="FFFAEF"/>
                  </a:solidFill>
                  <a:latin typeface="Baloo"/>
                  <a:hlinkClick r:id="rId2" action="ppaction://hlinksldjump"/>
                </a:rPr>
                <a:t>3</a:t>
              </a:r>
              <a:endParaRPr lang="en-US" sz="5709" u="sng">
                <a:solidFill>
                  <a:srgbClr val="FFFAEF"/>
                </a:solidFill>
                <a:latin typeface="Baloo"/>
                <a:hlinkClick r:id="rId2" action="ppaction://hlinksldjump"/>
              </a:endParaRPr>
            </a:p>
          </p:txBody>
        </p:sp>
      </p:grpSp>
      <p:sp>
        <p:nvSpPr>
          <p:cNvPr id="13" name="TextBox 13"/>
          <p:cNvSpPr txBox="1"/>
          <p:nvPr/>
        </p:nvSpPr>
        <p:spPr>
          <a:xfrm>
            <a:off x="6415230" y="227678"/>
            <a:ext cx="8118526" cy="833562"/>
          </a:xfrm>
          <a:prstGeom prst="rect">
            <a:avLst/>
          </a:prstGeom>
        </p:spPr>
        <p:txBody>
          <a:bodyPr wrap="square" lIns="0" tIns="0" rIns="0" bIns="0" rtlCol="0" anchor="t">
            <a:spAutoFit/>
          </a:bodyPr>
          <a:lstStyle/>
          <a:p>
            <a:pPr>
              <a:lnSpc>
                <a:spcPts val="6500"/>
              </a:lnSpc>
            </a:pPr>
            <a:r>
              <a:rPr lang="vi-VN" sz="4400" b="1" cap="small">
                <a:latin typeface="Baloo Bold"/>
              </a:rPr>
              <a:t>thiết kế và cài đặt cơ sở dữ liệu</a:t>
            </a:r>
            <a:endParaRPr lang="en-US" sz="9600">
              <a:solidFill>
                <a:srgbClr val="000000"/>
              </a:solidFill>
              <a:latin typeface="Baloo Bold"/>
            </a:endParaRPr>
          </a:p>
        </p:txBody>
      </p:sp>
      <p:pic>
        <p:nvPicPr>
          <p:cNvPr id="14" name="Picture 14">
            <a:hlinkClick r:id="rId3" action="ppaction://hlinksldjump"/>
          </p:cNvPr>
          <p:cNvPicPr>
            <a:picLocks noChangeAspect="1"/>
          </p:cNvPicPr>
          <p:nvPr/>
        </p:nvPicPr>
        <p:blipFill>
          <a:blip r:embed="rId4"/>
          <a:srcRect/>
          <a:stretch>
            <a:fillRect/>
          </a:stretch>
        </p:blipFill>
        <p:spPr>
          <a:xfrm>
            <a:off x="16980994" y="9227968"/>
            <a:ext cx="871608" cy="871608"/>
          </a:xfrm>
          <a:prstGeom prst="rect">
            <a:avLst/>
          </a:prstGeom>
        </p:spPr>
      </p:pic>
      <p:sp>
        <p:nvSpPr>
          <p:cNvPr id="16" name="TextBox 13">
            <a:extLst>
              <a:ext uri="{FF2B5EF4-FFF2-40B4-BE49-F238E27FC236}">
                <a16:creationId xmlns:a16="http://schemas.microsoft.com/office/drawing/2014/main" id="{723A2EF2-FA1C-38FD-CFB8-5CF7209CB912}"/>
              </a:ext>
            </a:extLst>
          </p:cNvPr>
          <p:cNvSpPr txBox="1"/>
          <p:nvPr/>
        </p:nvSpPr>
        <p:spPr>
          <a:xfrm>
            <a:off x="7167009" y="1327932"/>
            <a:ext cx="8118526" cy="794448"/>
          </a:xfrm>
          <a:prstGeom prst="rect">
            <a:avLst/>
          </a:prstGeom>
        </p:spPr>
        <p:txBody>
          <a:bodyPr wrap="square" lIns="0" tIns="0" rIns="0" bIns="0" rtlCol="0" anchor="t">
            <a:spAutoFit/>
          </a:bodyPr>
          <a:lstStyle/>
          <a:p>
            <a:pPr>
              <a:lnSpc>
                <a:spcPts val="6500"/>
              </a:lnSpc>
            </a:pPr>
            <a:r>
              <a:rPr lang="vi-VN" sz="4400" b="1" cap="small">
                <a:latin typeface="Baloo Bold"/>
              </a:rPr>
              <a:t>FUNCTION</a:t>
            </a:r>
            <a:endParaRPr lang="en-US"/>
          </a:p>
        </p:txBody>
      </p:sp>
      <p:pic>
        <p:nvPicPr>
          <p:cNvPr id="8" name="Picture 7" descr="A screenshot of a computer&#10;&#10;Description automatically generated">
            <a:extLst>
              <a:ext uri="{FF2B5EF4-FFF2-40B4-BE49-F238E27FC236}">
                <a16:creationId xmlns:a16="http://schemas.microsoft.com/office/drawing/2014/main" id="{3B125BD2-549F-2900-94FF-6783C0E9544F}"/>
              </a:ext>
            </a:extLst>
          </p:cNvPr>
          <p:cNvPicPr>
            <a:picLocks noChangeAspect="1"/>
          </p:cNvPicPr>
          <p:nvPr/>
        </p:nvPicPr>
        <p:blipFill>
          <a:blip r:embed="rId5"/>
          <a:stretch>
            <a:fillRect/>
          </a:stretch>
        </p:blipFill>
        <p:spPr>
          <a:xfrm>
            <a:off x="1290754" y="2253416"/>
            <a:ext cx="15706492" cy="7857082"/>
          </a:xfrm>
          <a:prstGeom prst="rect">
            <a:avLst/>
          </a:prstGeom>
        </p:spPr>
      </p:pic>
    </p:spTree>
    <p:extLst>
      <p:ext uri="{BB962C8B-B14F-4D97-AF65-F5344CB8AC3E}">
        <p14:creationId xmlns:p14="http://schemas.microsoft.com/office/powerpoint/2010/main" val="134389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50979" y="-2052127"/>
            <a:ext cx="4421360" cy="4421360"/>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DB15"/>
            </a:solidFill>
          </p:spPr>
          <p:txBody>
            <a:bodyPr/>
            <a:lstStyle/>
            <a:p>
              <a:endParaRPr lang="en-US"/>
            </a:p>
          </p:txBody>
        </p:sp>
      </p:grpSp>
      <p:grpSp>
        <p:nvGrpSpPr>
          <p:cNvPr id="4" name="Group 4"/>
          <p:cNvGrpSpPr/>
          <p:nvPr/>
        </p:nvGrpSpPr>
        <p:grpSpPr>
          <a:xfrm>
            <a:off x="16400997" y="-579074"/>
            <a:ext cx="2529631" cy="252963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66769"/>
            </a:solidFill>
          </p:spPr>
          <p:txBody>
            <a:bodyPr/>
            <a:lstStyle/>
            <a:p>
              <a:endParaRPr lang="en-US"/>
            </a:p>
          </p:txBody>
        </p:sp>
      </p:grpSp>
      <p:grpSp>
        <p:nvGrpSpPr>
          <p:cNvPr id="6" name="Group 6"/>
          <p:cNvGrpSpPr/>
          <p:nvPr/>
        </p:nvGrpSpPr>
        <p:grpSpPr>
          <a:xfrm>
            <a:off x="-760169" y="9392566"/>
            <a:ext cx="1788869" cy="178886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txBody>
            <a:bodyPr/>
            <a:lstStyle/>
            <a:p>
              <a:endParaRPr lang="en-US"/>
            </a:p>
          </p:txBody>
        </p:sp>
      </p:grpSp>
      <p:grpSp>
        <p:nvGrpSpPr>
          <p:cNvPr id="9" name="Group 9"/>
          <p:cNvGrpSpPr/>
          <p:nvPr/>
        </p:nvGrpSpPr>
        <p:grpSpPr>
          <a:xfrm>
            <a:off x="4937301" y="343770"/>
            <a:ext cx="1105551" cy="1154162"/>
            <a:chOff x="0" y="-47084"/>
            <a:chExt cx="1474068" cy="1538883"/>
          </a:xfrm>
        </p:grpSpPr>
        <p:grpSp>
          <p:nvGrpSpPr>
            <p:cNvPr id="10" name="Group 10"/>
            <p:cNvGrpSpPr/>
            <p:nvPr/>
          </p:nvGrpSpPr>
          <p:grpSpPr>
            <a:xfrm>
              <a:off x="0" y="0"/>
              <a:ext cx="1474068" cy="147406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6483"/>
              </a:solidFill>
            </p:spPr>
            <p:txBody>
              <a:bodyPr/>
              <a:lstStyle/>
              <a:p>
                <a:endParaRPr lang="en-US"/>
              </a:p>
            </p:txBody>
          </p:sp>
        </p:grpSp>
        <p:sp>
          <p:nvSpPr>
            <p:cNvPr id="12" name="TextBox 12"/>
            <p:cNvSpPr txBox="1"/>
            <p:nvPr/>
          </p:nvSpPr>
          <p:spPr>
            <a:xfrm>
              <a:off x="0" y="-47084"/>
              <a:ext cx="1474068" cy="1538883"/>
            </a:xfrm>
            <a:prstGeom prst="rect">
              <a:avLst/>
            </a:prstGeom>
          </p:spPr>
          <p:txBody>
            <a:bodyPr lIns="0" tIns="0" rIns="0" bIns="0" rtlCol="0" anchor="t">
              <a:spAutoFit/>
            </a:bodyPr>
            <a:lstStyle/>
            <a:p>
              <a:pPr marL="0" lvl="1" indent="0" algn="ctr">
                <a:lnSpc>
                  <a:spcPts val="8963"/>
                </a:lnSpc>
                <a:spcBef>
                  <a:spcPct val="0"/>
                </a:spcBef>
              </a:pPr>
              <a:r>
                <a:rPr lang="vi-VN" sz="5709" u="sng">
                  <a:solidFill>
                    <a:srgbClr val="FFFAEF"/>
                  </a:solidFill>
                  <a:latin typeface="Baloo"/>
                  <a:hlinkClick r:id="rId2" action="ppaction://hlinksldjump"/>
                </a:rPr>
                <a:t>3</a:t>
              </a:r>
              <a:endParaRPr lang="en-US" sz="5709" u="sng">
                <a:solidFill>
                  <a:srgbClr val="FFFAEF"/>
                </a:solidFill>
                <a:latin typeface="Baloo"/>
                <a:hlinkClick r:id="rId2" action="ppaction://hlinksldjump"/>
              </a:endParaRPr>
            </a:p>
          </p:txBody>
        </p:sp>
      </p:grpSp>
      <p:sp>
        <p:nvSpPr>
          <p:cNvPr id="13" name="TextBox 13"/>
          <p:cNvSpPr txBox="1"/>
          <p:nvPr/>
        </p:nvSpPr>
        <p:spPr>
          <a:xfrm>
            <a:off x="6415230" y="227678"/>
            <a:ext cx="8118526" cy="833562"/>
          </a:xfrm>
          <a:prstGeom prst="rect">
            <a:avLst/>
          </a:prstGeom>
        </p:spPr>
        <p:txBody>
          <a:bodyPr wrap="square" lIns="0" tIns="0" rIns="0" bIns="0" rtlCol="0" anchor="t">
            <a:spAutoFit/>
          </a:bodyPr>
          <a:lstStyle/>
          <a:p>
            <a:pPr>
              <a:lnSpc>
                <a:spcPts val="6500"/>
              </a:lnSpc>
            </a:pPr>
            <a:r>
              <a:rPr lang="vi-VN" sz="4400" b="1" cap="small">
                <a:latin typeface="Baloo Bold"/>
              </a:rPr>
              <a:t>thiết kế và cài đặt cơ sở dữ liệu</a:t>
            </a:r>
            <a:endParaRPr lang="en-US" sz="9600">
              <a:solidFill>
                <a:srgbClr val="000000"/>
              </a:solidFill>
              <a:latin typeface="Baloo Bold"/>
            </a:endParaRPr>
          </a:p>
        </p:txBody>
      </p:sp>
      <p:pic>
        <p:nvPicPr>
          <p:cNvPr id="14" name="Picture 14">
            <a:hlinkClick r:id="rId3" action="ppaction://hlinksldjump"/>
          </p:cNvPr>
          <p:cNvPicPr>
            <a:picLocks noChangeAspect="1"/>
          </p:cNvPicPr>
          <p:nvPr/>
        </p:nvPicPr>
        <p:blipFill>
          <a:blip r:embed="rId4"/>
          <a:srcRect/>
          <a:stretch>
            <a:fillRect/>
          </a:stretch>
        </p:blipFill>
        <p:spPr>
          <a:xfrm>
            <a:off x="16980994" y="9227968"/>
            <a:ext cx="871608" cy="871608"/>
          </a:xfrm>
          <a:prstGeom prst="rect">
            <a:avLst/>
          </a:prstGeom>
        </p:spPr>
      </p:pic>
      <p:sp>
        <p:nvSpPr>
          <p:cNvPr id="16" name="TextBox 13">
            <a:extLst>
              <a:ext uri="{FF2B5EF4-FFF2-40B4-BE49-F238E27FC236}">
                <a16:creationId xmlns:a16="http://schemas.microsoft.com/office/drawing/2014/main" id="{723A2EF2-FA1C-38FD-CFB8-5CF7209CB912}"/>
              </a:ext>
            </a:extLst>
          </p:cNvPr>
          <p:cNvSpPr txBox="1"/>
          <p:nvPr/>
        </p:nvSpPr>
        <p:spPr>
          <a:xfrm>
            <a:off x="434460" y="2624261"/>
            <a:ext cx="8118526" cy="794448"/>
          </a:xfrm>
          <a:prstGeom prst="rect">
            <a:avLst/>
          </a:prstGeom>
        </p:spPr>
        <p:txBody>
          <a:bodyPr wrap="square" lIns="0" tIns="0" rIns="0" bIns="0" rtlCol="0" anchor="t">
            <a:spAutoFit/>
          </a:bodyPr>
          <a:lstStyle/>
          <a:p>
            <a:pPr>
              <a:lnSpc>
                <a:spcPts val="6500"/>
              </a:lnSpc>
            </a:pPr>
            <a:r>
              <a:rPr lang="vi-VN" sz="4400" b="1" cap="small">
                <a:latin typeface="Baloo Bold"/>
              </a:rPr>
              <a:t>VALUES</a:t>
            </a:r>
            <a:endParaRPr lang="en-US"/>
          </a:p>
        </p:txBody>
      </p:sp>
      <p:pic>
        <p:nvPicPr>
          <p:cNvPr id="15" name="Picture 14" descr="A screenshot of a computer&#10;&#10;Description automatically generated">
            <a:extLst>
              <a:ext uri="{FF2B5EF4-FFF2-40B4-BE49-F238E27FC236}">
                <a16:creationId xmlns:a16="http://schemas.microsoft.com/office/drawing/2014/main" id="{38CB3A47-55C3-1893-6989-F873F77E6C9D}"/>
              </a:ext>
            </a:extLst>
          </p:cNvPr>
          <p:cNvPicPr>
            <a:picLocks noChangeAspect="1"/>
          </p:cNvPicPr>
          <p:nvPr/>
        </p:nvPicPr>
        <p:blipFill>
          <a:blip r:embed="rId5"/>
          <a:stretch>
            <a:fillRect/>
          </a:stretch>
        </p:blipFill>
        <p:spPr>
          <a:xfrm>
            <a:off x="7465741" y="1297447"/>
            <a:ext cx="8430321" cy="8667837"/>
          </a:xfrm>
          <a:prstGeom prst="rect">
            <a:avLst/>
          </a:prstGeom>
        </p:spPr>
      </p:pic>
    </p:spTree>
    <p:extLst>
      <p:ext uri="{BB962C8B-B14F-4D97-AF65-F5344CB8AC3E}">
        <p14:creationId xmlns:p14="http://schemas.microsoft.com/office/powerpoint/2010/main" val="398371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50979" y="-2052127"/>
            <a:ext cx="4421360" cy="4421360"/>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DB15"/>
            </a:solidFill>
          </p:spPr>
          <p:txBody>
            <a:bodyPr/>
            <a:lstStyle/>
            <a:p>
              <a:endParaRPr lang="en-US"/>
            </a:p>
          </p:txBody>
        </p:sp>
      </p:grpSp>
      <p:grpSp>
        <p:nvGrpSpPr>
          <p:cNvPr id="4" name="Group 4"/>
          <p:cNvGrpSpPr/>
          <p:nvPr/>
        </p:nvGrpSpPr>
        <p:grpSpPr>
          <a:xfrm>
            <a:off x="16400997" y="-579074"/>
            <a:ext cx="2529631" cy="252963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66769"/>
            </a:solidFill>
          </p:spPr>
          <p:txBody>
            <a:bodyPr/>
            <a:lstStyle/>
            <a:p>
              <a:endParaRPr lang="en-US"/>
            </a:p>
          </p:txBody>
        </p:sp>
      </p:grpSp>
      <p:grpSp>
        <p:nvGrpSpPr>
          <p:cNvPr id="6" name="Group 6"/>
          <p:cNvGrpSpPr/>
          <p:nvPr/>
        </p:nvGrpSpPr>
        <p:grpSpPr>
          <a:xfrm>
            <a:off x="-760169" y="9392566"/>
            <a:ext cx="1788869" cy="178886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txBody>
            <a:bodyPr/>
            <a:lstStyle/>
            <a:p>
              <a:endParaRPr lang="en-US"/>
            </a:p>
          </p:txBody>
        </p:sp>
      </p:grpSp>
      <p:sp>
        <p:nvSpPr>
          <p:cNvPr id="13" name="TextBox 13"/>
          <p:cNvSpPr txBox="1"/>
          <p:nvPr/>
        </p:nvSpPr>
        <p:spPr>
          <a:xfrm>
            <a:off x="3460157" y="4214238"/>
            <a:ext cx="12192438" cy="2615524"/>
          </a:xfrm>
          <a:prstGeom prst="rect">
            <a:avLst/>
          </a:prstGeom>
        </p:spPr>
        <p:txBody>
          <a:bodyPr wrap="square" lIns="0" tIns="0" rIns="0" bIns="0" rtlCol="0" anchor="t">
            <a:spAutoFit/>
          </a:bodyPr>
          <a:lstStyle/>
          <a:p>
            <a:pPr>
              <a:lnSpc>
                <a:spcPts val="6500"/>
              </a:lnSpc>
            </a:pPr>
            <a:r>
              <a:rPr lang="vi-VN" sz="9600" b="1" cap="small">
                <a:latin typeface="Consolas"/>
                <a:cs typeface="Arial"/>
              </a:rPr>
              <a:t>CÁC CHỨC NĂNG CỦA</a:t>
            </a:r>
            <a:endParaRPr lang="en-US">
              <a:latin typeface="Calibri"/>
              <a:ea typeface="Calibri"/>
              <a:cs typeface="Calibri"/>
            </a:endParaRPr>
          </a:p>
          <a:p>
            <a:pPr>
              <a:lnSpc>
                <a:spcPts val="6500"/>
              </a:lnSpc>
            </a:pPr>
            <a:endParaRPr lang="en-US">
              <a:latin typeface="Calibri"/>
              <a:ea typeface="Calibri"/>
              <a:cs typeface="Calibri"/>
            </a:endParaRPr>
          </a:p>
          <a:p>
            <a:pPr>
              <a:lnSpc>
                <a:spcPts val="6500"/>
              </a:lnSpc>
            </a:pPr>
            <a:r>
              <a:rPr lang="vi-VN" sz="9600" b="1" cap="small">
                <a:latin typeface="Consolas"/>
                <a:cs typeface="Arial"/>
              </a:rPr>
              <a:t>   CHƯƠNG TRÌNH</a:t>
            </a:r>
            <a:endParaRPr lang="en-US">
              <a:ea typeface="Calibri"/>
              <a:cs typeface="Calibri"/>
            </a:endParaRPr>
          </a:p>
        </p:txBody>
      </p:sp>
      <p:pic>
        <p:nvPicPr>
          <p:cNvPr id="14" name="Picture 14">
            <a:hlinkClick r:id="rId2" action="ppaction://hlinksldjump"/>
          </p:cNvPr>
          <p:cNvPicPr>
            <a:picLocks noChangeAspect="1"/>
          </p:cNvPicPr>
          <p:nvPr/>
        </p:nvPicPr>
        <p:blipFill>
          <a:blip r:embed="rId3"/>
          <a:srcRect/>
          <a:stretch>
            <a:fillRect/>
          </a:stretch>
        </p:blipFill>
        <p:spPr>
          <a:xfrm>
            <a:off x="16558806" y="8762345"/>
            <a:ext cx="871608" cy="871608"/>
          </a:xfrm>
          <a:prstGeom prst="rect">
            <a:avLst/>
          </a:prstGeom>
        </p:spPr>
      </p:pic>
    </p:spTree>
    <p:extLst>
      <p:ext uri="{BB962C8B-B14F-4D97-AF65-F5344CB8AC3E}">
        <p14:creationId xmlns:p14="http://schemas.microsoft.com/office/powerpoint/2010/main" val="38572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50979" y="-2052127"/>
            <a:ext cx="4421360" cy="4421360"/>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DB15"/>
            </a:solidFill>
          </p:spPr>
          <p:txBody>
            <a:bodyPr/>
            <a:lstStyle/>
            <a:p>
              <a:endParaRPr lang="en-US"/>
            </a:p>
          </p:txBody>
        </p:sp>
      </p:grpSp>
      <p:grpSp>
        <p:nvGrpSpPr>
          <p:cNvPr id="4" name="Group 4"/>
          <p:cNvGrpSpPr/>
          <p:nvPr/>
        </p:nvGrpSpPr>
        <p:grpSpPr>
          <a:xfrm>
            <a:off x="16400997" y="-579074"/>
            <a:ext cx="2529631" cy="252963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66769"/>
            </a:solidFill>
          </p:spPr>
          <p:txBody>
            <a:bodyPr/>
            <a:lstStyle/>
            <a:p>
              <a:endParaRPr lang="en-US"/>
            </a:p>
          </p:txBody>
        </p:sp>
      </p:grpSp>
      <p:grpSp>
        <p:nvGrpSpPr>
          <p:cNvPr id="6" name="Group 6"/>
          <p:cNvGrpSpPr/>
          <p:nvPr/>
        </p:nvGrpSpPr>
        <p:grpSpPr>
          <a:xfrm>
            <a:off x="-760169" y="9392566"/>
            <a:ext cx="1788869" cy="178886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txBody>
            <a:bodyPr/>
            <a:lstStyle/>
            <a:p>
              <a:endParaRPr lang="en-US"/>
            </a:p>
          </p:txBody>
        </p:sp>
      </p:grpSp>
      <p:grpSp>
        <p:nvGrpSpPr>
          <p:cNvPr id="9" name="Group 9"/>
          <p:cNvGrpSpPr/>
          <p:nvPr/>
        </p:nvGrpSpPr>
        <p:grpSpPr>
          <a:xfrm>
            <a:off x="4951240" y="650429"/>
            <a:ext cx="1105551" cy="1154162"/>
            <a:chOff x="0" y="-47084"/>
            <a:chExt cx="1474068" cy="1538883"/>
          </a:xfrm>
        </p:grpSpPr>
        <p:grpSp>
          <p:nvGrpSpPr>
            <p:cNvPr id="10" name="Group 10"/>
            <p:cNvGrpSpPr/>
            <p:nvPr/>
          </p:nvGrpSpPr>
          <p:grpSpPr>
            <a:xfrm>
              <a:off x="0" y="0"/>
              <a:ext cx="1474068" cy="147406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6483"/>
              </a:solidFill>
            </p:spPr>
            <p:txBody>
              <a:bodyPr/>
              <a:lstStyle/>
              <a:p>
                <a:endParaRPr lang="en-US"/>
              </a:p>
            </p:txBody>
          </p:sp>
        </p:grpSp>
        <p:sp>
          <p:nvSpPr>
            <p:cNvPr id="12" name="TextBox 12"/>
            <p:cNvSpPr txBox="1"/>
            <p:nvPr/>
          </p:nvSpPr>
          <p:spPr>
            <a:xfrm>
              <a:off x="0" y="-47084"/>
              <a:ext cx="1474068" cy="1538883"/>
            </a:xfrm>
            <a:prstGeom prst="rect">
              <a:avLst/>
            </a:prstGeom>
          </p:spPr>
          <p:txBody>
            <a:bodyPr lIns="0" tIns="0" rIns="0" bIns="0" rtlCol="0" anchor="t">
              <a:spAutoFit/>
            </a:bodyPr>
            <a:lstStyle/>
            <a:p>
              <a:pPr marL="0" lvl="1" indent="0" algn="ctr">
                <a:lnSpc>
                  <a:spcPts val="8963"/>
                </a:lnSpc>
                <a:spcBef>
                  <a:spcPct val="0"/>
                </a:spcBef>
              </a:pPr>
              <a:r>
                <a:rPr lang="vi-VN" sz="5709" u="sng">
                  <a:solidFill>
                    <a:srgbClr val="FFFAEF"/>
                  </a:solidFill>
                  <a:latin typeface="Baloo"/>
                  <a:hlinkClick r:id="rId2" action="ppaction://hlinksldjump"/>
                </a:rPr>
                <a:t>4</a:t>
              </a:r>
              <a:endParaRPr lang="en-US" sz="5709" u="sng">
                <a:solidFill>
                  <a:srgbClr val="FFFAEF"/>
                </a:solidFill>
                <a:latin typeface="Baloo"/>
                <a:hlinkClick r:id="rId2" action="ppaction://hlinksldjump"/>
              </a:endParaRPr>
            </a:p>
          </p:txBody>
        </p:sp>
      </p:grpSp>
      <p:sp>
        <p:nvSpPr>
          <p:cNvPr id="13" name="TextBox 13"/>
          <p:cNvSpPr txBox="1"/>
          <p:nvPr/>
        </p:nvSpPr>
        <p:spPr>
          <a:xfrm>
            <a:off x="6359474" y="813117"/>
            <a:ext cx="8651926" cy="779059"/>
          </a:xfrm>
          <a:prstGeom prst="rect">
            <a:avLst/>
          </a:prstGeom>
        </p:spPr>
        <p:txBody>
          <a:bodyPr wrap="square" lIns="0" tIns="0" rIns="0" bIns="0" rtlCol="0" anchor="t">
            <a:spAutoFit/>
          </a:bodyPr>
          <a:lstStyle/>
          <a:p>
            <a:pPr>
              <a:lnSpc>
                <a:spcPts val="6500"/>
              </a:lnSpc>
            </a:pPr>
            <a:r>
              <a:rPr lang="vi-VN" sz="4000" b="1" cap="small"/>
              <a:t>Các Chức năng của chương trình</a:t>
            </a:r>
            <a:endParaRPr lang="en-US" sz="28700">
              <a:solidFill>
                <a:srgbClr val="000000"/>
              </a:solidFill>
              <a:latin typeface="Baloo Bold"/>
            </a:endParaRPr>
          </a:p>
        </p:txBody>
      </p:sp>
      <p:pic>
        <p:nvPicPr>
          <p:cNvPr id="14" name="Picture 14">
            <a:hlinkClick r:id="rId3" action="ppaction://hlinksldjump"/>
          </p:cNvPr>
          <p:cNvPicPr>
            <a:picLocks noChangeAspect="1"/>
          </p:cNvPicPr>
          <p:nvPr/>
        </p:nvPicPr>
        <p:blipFill>
          <a:blip r:embed="rId4"/>
          <a:srcRect/>
          <a:stretch>
            <a:fillRect/>
          </a:stretch>
        </p:blipFill>
        <p:spPr>
          <a:xfrm>
            <a:off x="16558806" y="8762345"/>
            <a:ext cx="871608" cy="871608"/>
          </a:xfrm>
          <a:prstGeom prst="rect">
            <a:avLst/>
          </a:prstGeom>
        </p:spPr>
      </p:pic>
      <p:grpSp>
        <p:nvGrpSpPr>
          <p:cNvPr id="20" name="Group 19">
            <a:extLst>
              <a:ext uri="{FF2B5EF4-FFF2-40B4-BE49-F238E27FC236}">
                <a16:creationId xmlns:a16="http://schemas.microsoft.com/office/drawing/2014/main" id="{DD55720E-8E33-C341-870C-F87A4DA5D633}"/>
              </a:ext>
            </a:extLst>
          </p:cNvPr>
          <p:cNvGrpSpPr/>
          <p:nvPr/>
        </p:nvGrpSpPr>
        <p:grpSpPr>
          <a:xfrm>
            <a:off x="2425338" y="2038326"/>
            <a:ext cx="13045190" cy="7428078"/>
            <a:chOff x="4580627" y="2358924"/>
            <a:chExt cx="10550105" cy="7232932"/>
          </a:xfrm>
        </p:grpSpPr>
        <p:pic>
          <p:nvPicPr>
            <p:cNvPr id="18" name="Picture 17" descr="A screenshot of a login page&#10;&#10;Description automatically generated">
              <a:extLst>
                <a:ext uri="{FF2B5EF4-FFF2-40B4-BE49-F238E27FC236}">
                  <a16:creationId xmlns:a16="http://schemas.microsoft.com/office/drawing/2014/main" id="{7C6F00CB-4355-3BAF-3FB6-A89C0A687033}"/>
                </a:ext>
              </a:extLst>
            </p:cNvPr>
            <p:cNvPicPr>
              <a:picLocks noChangeAspect="1"/>
            </p:cNvPicPr>
            <p:nvPr/>
          </p:nvPicPr>
          <p:blipFill>
            <a:blip r:embed="rId5"/>
            <a:stretch>
              <a:fillRect/>
            </a:stretch>
          </p:blipFill>
          <p:spPr>
            <a:xfrm>
              <a:off x="4580627" y="2358924"/>
              <a:ext cx="10550105" cy="6022035"/>
            </a:xfrm>
            <a:prstGeom prst="rect">
              <a:avLst/>
            </a:prstGeom>
          </p:spPr>
        </p:pic>
        <p:sp>
          <p:nvSpPr>
            <p:cNvPr id="19" name="TextBox 18">
              <a:extLst>
                <a:ext uri="{FF2B5EF4-FFF2-40B4-BE49-F238E27FC236}">
                  <a16:creationId xmlns:a16="http://schemas.microsoft.com/office/drawing/2014/main" id="{FC407577-FF50-87A6-7265-224097FF8BBD}"/>
                </a:ext>
              </a:extLst>
            </p:cNvPr>
            <p:cNvSpPr txBox="1"/>
            <p:nvPr/>
          </p:nvSpPr>
          <p:spPr>
            <a:xfrm>
              <a:off x="7032145" y="8760859"/>
              <a:ext cx="431181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latin typeface="Times New Roman"/>
                  <a:ea typeface="Calibri"/>
                  <a:cs typeface="Calibri"/>
                </a:rPr>
                <a:t>Forms Login</a:t>
              </a:r>
              <a:endParaRPr lang="en-US" sz="4800">
                <a:latin typeface="Times New Roman"/>
                <a:cs typeface="Times New Roman"/>
              </a:endParaRPr>
            </a:p>
          </p:txBody>
        </p:sp>
      </p:grpSp>
    </p:spTree>
    <p:extLst>
      <p:ext uri="{BB962C8B-B14F-4D97-AF65-F5344CB8AC3E}">
        <p14:creationId xmlns:p14="http://schemas.microsoft.com/office/powerpoint/2010/main" val="9131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50979" y="-2052127"/>
            <a:ext cx="4421360" cy="4421360"/>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DB15"/>
            </a:solidFill>
          </p:spPr>
          <p:txBody>
            <a:bodyPr/>
            <a:lstStyle/>
            <a:p>
              <a:endParaRPr lang="en-US"/>
            </a:p>
          </p:txBody>
        </p:sp>
      </p:grpSp>
      <p:grpSp>
        <p:nvGrpSpPr>
          <p:cNvPr id="4" name="Group 4"/>
          <p:cNvGrpSpPr/>
          <p:nvPr/>
        </p:nvGrpSpPr>
        <p:grpSpPr>
          <a:xfrm>
            <a:off x="16400997" y="-579074"/>
            <a:ext cx="2529631" cy="252963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66769"/>
            </a:solidFill>
          </p:spPr>
          <p:txBody>
            <a:bodyPr/>
            <a:lstStyle/>
            <a:p>
              <a:endParaRPr lang="en-US"/>
            </a:p>
          </p:txBody>
        </p:sp>
      </p:grpSp>
      <p:grpSp>
        <p:nvGrpSpPr>
          <p:cNvPr id="6" name="Group 6"/>
          <p:cNvGrpSpPr/>
          <p:nvPr/>
        </p:nvGrpSpPr>
        <p:grpSpPr>
          <a:xfrm>
            <a:off x="-760169" y="9392566"/>
            <a:ext cx="1788869" cy="178886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txBody>
            <a:bodyPr/>
            <a:lstStyle/>
            <a:p>
              <a:endParaRPr lang="en-US"/>
            </a:p>
          </p:txBody>
        </p:sp>
      </p:grpSp>
      <p:grpSp>
        <p:nvGrpSpPr>
          <p:cNvPr id="9" name="Group 9"/>
          <p:cNvGrpSpPr/>
          <p:nvPr/>
        </p:nvGrpSpPr>
        <p:grpSpPr>
          <a:xfrm>
            <a:off x="4951240" y="650429"/>
            <a:ext cx="1105551" cy="1154162"/>
            <a:chOff x="0" y="-47084"/>
            <a:chExt cx="1474068" cy="1538883"/>
          </a:xfrm>
        </p:grpSpPr>
        <p:grpSp>
          <p:nvGrpSpPr>
            <p:cNvPr id="10" name="Group 10"/>
            <p:cNvGrpSpPr/>
            <p:nvPr/>
          </p:nvGrpSpPr>
          <p:grpSpPr>
            <a:xfrm>
              <a:off x="0" y="0"/>
              <a:ext cx="1474068" cy="147406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6483"/>
              </a:solidFill>
            </p:spPr>
            <p:txBody>
              <a:bodyPr/>
              <a:lstStyle/>
              <a:p>
                <a:endParaRPr lang="en-US"/>
              </a:p>
            </p:txBody>
          </p:sp>
        </p:grpSp>
        <p:sp>
          <p:nvSpPr>
            <p:cNvPr id="12" name="TextBox 12"/>
            <p:cNvSpPr txBox="1"/>
            <p:nvPr/>
          </p:nvSpPr>
          <p:spPr>
            <a:xfrm>
              <a:off x="0" y="-47084"/>
              <a:ext cx="1474068" cy="1538883"/>
            </a:xfrm>
            <a:prstGeom prst="rect">
              <a:avLst/>
            </a:prstGeom>
          </p:spPr>
          <p:txBody>
            <a:bodyPr lIns="0" tIns="0" rIns="0" bIns="0" rtlCol="0" anchor="t">
              <a:spAutoFit/>
            </a:bodyPr>
            <a:lstStyle/>
            <a:p>
              <a:pPr marL="0" lvl="1" indent="0" algn="ctr">
                <a:lnSpc>
                  <a:spcPts val="8963"/>
                </a:lnSpc>
                <a:spcBef>
                  <a:spcPct val="0"/>
                </a:spcBef>
              </a:pPr>
              <a:r>
                <a:rPr lang="vi-VN" sz="5709" u="sng">
                  <a:solidFill>
                    <a:srgbClr val="FFFAEF"/>
                  </a:solidFill>
                  <a:latin typeface="Baloo"/>
                  <a:hlinkClick r:id="rId2" action="ppaction://hlinksldjump"/>
                </a:rPr>
                <a:t>4</a:t>
              </a:r>
              <a:endParaRPr lang="en-US" sz="5709" u="sng">
                <a:solidFill>
                  <a:srgbClr val="FFFAEF"/>
                </a:solidFill>
                <a:latin typeface="Baloo"/>
                <a:hlinkClick r:id="rId2" action="ppaction://hlinksldjump"/>
              </a:endParaRPr>
            </a:p>
          </p:txBody>
        </p:sp>
      </p:grpSp>
      <p:sp>
        <p:nvSpPr>
          <p:cNvPr id="13" name="TextBox 13"/>
          <p:cNvSpPr txBox="1"/>
          <p:nvPr/>
        </p:nvSpPr>
        <p:spPr>
          <a:xfrm>
            <a:off x="6359474" y="813117"/>
            <a:ext cx="8651926" cy="779059"/>
          </a:xfrm>
          <a:prstGeom prst="rect">
            <a:avLst/>
          </a:prstGeom>
        </p:spPr>
        <p:txBody>
          <a:bodyPr wrap="square" lIns="0" tIns="0" rIns="0" bIns="0" rtlCol="0" anchor="t">
            <a:spAutoFit/>
          </a:bodyPr>
          <a:lstStyle/>
          <a:p>
            <a:pPr>
              <a:lnSpc>
                <a:spcPts val="6500"/>
              </a:lnSpc>
            </a:pPr>
            <a:r>
              <a:rPr lang="vi-VN" sz="4000" b="1" cap="small"/>
              <a:t>Các Chức năng của chương trình</a:t>
            </a:r>
            <a:endParaRPr lang="en-US" sz="28700">
              <a:solidFill>
                <a:srgbClr val="000000"/>
              </a:solidFill>
              <a:latin typeface="Baloo Bold"/>
            </a:endParaRPr>
          </a:p>
        </p:txBody>
      </p:sp>
      <p:pic>
        <p:nvPicPr>
          <p:cNvPr id="14" name="Picture 14">
            <a:hlinkClick r:id="rId3" action="ppaction://hlinksldjump"/>
          </p:cNvPr>
          <p:cNvPicPr>
            <a:picLocks noChangeAspect="1"/>
          </p:cNvPicPr>
          <p:nvPr/>
        </p:nvPicPr>
        <p:blipFill>
          <a:blip r:embed="rId4"/>
          <a:srcRect/>
          <a:stretch>
            <a:fillRect/>
          </a:stretch>
        </p:blipFill>
        <p:spPr>
          <a:xfrm>
            <a:off x="16558806" y="8762345"/>
            <a:ext cx="871608" cy="871608"/>
          </a:xfrm>
          <a:prstGeom prst="rect">
            <a:avLst/>
          </a:prstGeom>
        </p:spPr>
      </p:pic>
      <p:grpSp>
        <p:nvGrpSpPr>
          <p:cNvPr id="16" name="Group 15">
            <a:extLst>
              <a:ext uri="{FF2B5EF4-FFF2-40B4-BE49-F238E27FC236}">
                <a16:creationId xmlns:a16="http://schemas.microsoft.com/office/drawing/2014/main" id="{1E86ADAB-97EE-97C9-DA9C-3E9084EAA2E6}"/>
              </a:ext>
            </a:extLst>
          </p:cNvPr>
          <p:cNvGrpSpPr/>
          <p:nvPr/>
        </p:nvGrpSpPr>
        <p:grpSpPr>
          <a:xfrm>
            <a:off x="3890514" y="1935389"/>
            <a:ext cx="12318520" cy="8114772"/>
            <a:chOff x="3372929" y="1935389"/>
            <a:chExt cx="12318520" cy="8114772"/>
          </a:xfrm>
        </p:grpSpPr>
        <p:sp>
          <p:nvSpPr>
            <p:cNvPr id="19" name="TextBox 18">
              <a:extLst>
                <a:ext uri="{FF2B5EF4-FFF2-40B4-BE49-F238E27FC236}">
                  <a16:creationId xmlns:a16="http://schemas.microsoft.com/office/drawing/2014/main" id="{FC407577-FF50-87A6-7265-224097FF8BBD}"/>
                </a:ext>
              </a:extLst>
            </p:cNvPr>
            <p:cNvSpPr txBox="1"/>
            <p:nvPr/>
          </p:nvSpPr>
          <p:spPr>
            <a:xfrm>
              <a:off x="7880322" y="8480501"/>
              <a:ext cx="369008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err="1">
                  <a:latin typeface="Times New Roman"/>
                  <a:ea typeface="Calibri"/>
                  <a:cs typeface="Calibri"/>
                </a:rPr>
                <a:t>DashBoard</a:t>
              </a:r>
            </a:p>
            <a:p>
              <a:endParaRPr lang="en-US" sz="4800">
                <a:latin typeface="Times New Roman"/>
                <a:ea typeface="Calibri"/>
                <a:cs typeface="Calibri"/>
              </a:endParaRPr>
            </a:p>
          </p:txBody>
        </p:sp>
        <p:pic>
          <p:nvPicPr>
            <p:cNvPr id="15" name="Picture 14" descr="A screenshot of a computer&#10;&#10;Description automatically generated">
              <a:extLst>
                <a:ext uri="{FF2B5EF4-FFF2-40B4-BE49-F238E27FC236}">
                  <a16:creationId xmlns:a16="http://schemas.microsoft.com/office/drawing/2014/main" id="{BF6F0701-E4A0-2C52-D8AA-E23B29919E97}"/>
                </a:ext>
              </a:extLst>
            </p:cNvPr>
            <p:cNvPicPr>
              <a:picLocks noChangeAspect="1"/>
            </p:cNvPicPr>
            <p:nvPr/>
          </p:nvPicPr>
          <p:blipFill>
            <a:blip r:embed="rId5"/>
            <a:stretch>
              <a:fillRect/>
            </a:stretch>
          </p:blipFill>
          <p:spPr>
            <a:xfrm>
              <a:off x="3372929" y="1935389"/>
              <a:ext cx="12318520" cy="6114297"/>
            </a:xfrm>
            <a:prstGeom prst="rect">
              <a:avLst/>
            </a:prstGeom>
          </p:spPr>
        </p:pic>
      </p:grpSp>
    </p:spTree>
    <p:extLst>
      <p:ext uri="{BB962C8B-B14F-4D97-AF65-F5344CB8AC3E}">
        <p14:creationId xmlns:p14="http://schemas.microsoft.com/office/powerpoint/2010/main" val="363920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50979" y="-2052127"/>
            <a:ext cx="4421360" cy="4421360"/>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DB15"/>
            </a:solidFill>
          </p:spPr>
          <p:txBody>
            <a:bodyPr/>
            <a:lstStyle/>
            <a:p>
              <a:endParaRPr lang="en-US"/>
            </a:p>
          </p:txBody>
        </p:sp>
      </p:grpSp>
      <p:grpSp>
        <p:nvGrpSpPr>
          <p:cNvPr id="4" name="Group 4"/>
          <p:cNvGrpSpPr/>
          <p:nvPr/>
        </p:nvGrpSpPr>
        <p:grpSpPr>
          <a:xfrm>
            <a:off x="16400997" y="-579074"/>
            <a:ext cx="2529631" cy="252963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66769"/>
            </a:solidFill>
          </p:spPr>
          <p:txBody>
            <a:bodyPr/>
            <a:lstStyle/>
            <a:p>
              <a:endParaRPr lang="en-US"/>
            </a:p>
          </p:txBody>
        </p:sp>
      </p:grpSp>
      <p:grpSp>
        <p:nvGrpSpPr>
          <p:cNvPr id="6" name="Group 6"/>
          <p:cNvGrpSpPr/>
          <p:nvPr/>
        </p:nvGrpSpPr>
        <p:grpSpPr>
          <a:xfrm>
            <a:off x="-760169" y="9392566"/>
            <a:ext cx="1788869" cy="178886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txBody>
            <a:bodyPr/>
            <a:lstStyle/>
            <a:p>
              <a:endParaRPr lang="en-US"/>
            </a:p>
          </p:txBody>
        </p:sp>
      </p:grpSp>
      <p:grpSp>
        <p:nvGrpSpPr>
          <p:cNvPr id="9" name="Group 9"/>
          <p:cNvGrpSpPr/>
          <p:nvPr/>
        </p:nvGrpSpPr>
        <p:grpSpPr>
          <a:xfrm>
            <a:off x="4951240" y="650429"/>
            <a:ext cx="1105551" cy="1154162"/>
            <a:chOff x="0" y="-47084"/>
            <a:chExt cx="1474068" cy="1538883"/>
          </a:xfrm>
        </p:grpSpPr>
        <p:grpSp>
          <p:nvGrpSpPr>
            <p:cNvPr id="10" name="Group 10"/>
            <p:cNvGrpSpPr/>
            <p:nvPr/>
          </p:nvGrpSpPr>
          <p:grpSpPr>
            <a:xfrm>
              <a:off x="0" y="0"/>
              <a:ext cx="1474068" cy="147406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6483"/>
              </a:solidFill>
            </p:spPr>
            <p:txBody>
              <a:bodyPr/>
              <a:lstStyle/>
              <a:p>
                <a:endParaRPr lang="en-US"/>
              </a:p>
            </p:txBody>
          </p:sp>
        </p:grpSp>
        <p:sp>
          <p:nvSpPr>
            <p:cNvPr id="12" name="TextBox 12"/>
            <p:cNvSpPr txBox="1"/>
            <p:nvPr/>
          </p:nvSpPr>
          <p:spPr>
            <a:xfrm>
              <a:off x="0" y="-47084"/>
              <a:ext cx="1474068" cy="1538883"/>
            </a:xfrm>
            <a:prstGeom prst="rect">
              <a:avLst/>
            </a:prstGeom>
          </p:spPr>
          <p:txBody>
            <a:bodyPr lIns="0" tIns="0" rIns="0" bIns="0" rtlCol="0" anchor="t">
              <a:spAutoFit/>
            </a:bodyPr>
            <a:lstStyle/>
            <a:p>
              <a:pPr marL="0" lvl="1" indent="0" algn="ctr">
                <a:lnSpc>
                  <a:spcPts val="8963"/>
                </a:lnSpc>
                <a:spcBef>
                  <a:spcPct val="0"/>
                </a:spcBef>
              </a:pPr>
              <a:r>
                <a:rPr lang="vi-VN" sz="5709" u="sng">
                  <a:solidFill>
                    <a:srgbClr val="FFFAEF"/>
                  </a:solidFill>
                  <a:latin typeface="Baloo"/>
                  <a:hlinkClick r:id="rId2" action="ppaction://hlinksldjump"/>
                </a:rPr>
                <a:t>4</a:t>
              </a:r>
              <a:endParaRPr lang="en-US" sz="5709" u="sng">
                <a:solidFill>
                  <a:srgbClr val="FFFAEF"/>
                </a:solidFill>
                <a:latin typeface="Baloo"/>
                <a:hlinkClick r:id="rId2" action="ppaction://hlinksldjump"/>
              </a:endParaRPr>
            </a:p>
          </p:txBody>
        </p:sp>
      </p:grpSp>
      <p:sp>
        <p:nvSpPr>
          <p:cNvPr id="13" name="TextBox 13"/>
          <p:cNvSpPr txBox="1"/>
          <p:nvPr/>
        </p:nvSpPr>
        <p:spPr>
          <a:xfrm>
            <a:off x="6359474" y="813117"/>
            <a:ext cx="8651926" cy="779059"/>
          </a:xfrm>
          <a:prstGeom prst="rect">
            <a:avLst/>
          </a:prstGeom>
        </p:spPr>
        <p:txBody>
          <a:bodyPr wrap="square" lIns="0" tIns="0" rIns="0" bIns="0" rtlCol="0" anchor="t">
            <a:spAutoFit/>
          </a:bodyPr>
          <a:lstStyle/>
          <a:p>
            <a:pPr>
              <a:lnSpc>
                <a:spcPts val="6500"/>
              </a:lnSpc>
            </a:pPr>
            <a:r>
              <a:rPr lang="vi-VN" sz="4000" b="1" cap="small"/>
              <a:t>Các Chức năng của chương trình</a:t>
            </a:r>
            <a:endParaRPr lang="en-US" sz="28700">
              <a:solidFill>
                <a:srgbClr val="000000"/>
              </a:solidFill>
              <a:latin typeface="Baloo Bold"/>
            </a:endParaRPr>
          </a:p>
        </p:txBody>
      </p:sp>
      <p:pic>
        <p:nvPicPr>
          <p:cNvPr id="14" name="Picture 14">
            <a:hlinkClick r:id="rId3" action="ppaction://hlinksldjump"/>
          </p:cNvPr>
          <p:cNvPicPr>
            <a:picLocks noChangeAspect="1"/>
          </p:cNvPicPr>
          <p:nvPr/>
        </p:nvPicPr>
        <p:blipFill>
          <a:blip r:embed="rId4"/>
          <a:srcRect/>
          <a:stretch>
            <a:fillRect/>
          </a:stretch>
        </p:blipFill>
        <p:spPr>
          <a:xfrm>
            <a:off x="16558806" y="8762345"/>
            <a:ext cx="871608" cy="871608"/>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5A685DE8-37B4-70FF-CB8A-928C18F232C4}"/>
              </a:ext>
            </a:extLst>
          </p:cNvPr>
          <p:cNvPicPr>
            <a:picLocks noChangeAspect="1"/>
          </p:cNvPicPr>
          <p:nvPr/>
        </p:nvPicPr>
        <p:blipFill>
          <a:blip r:embed="rId5"/>
          <a:stretch>
            <a:fillRect/>
          </a:stretch>
        </p:blipFill>
        <p:spPr>
          <a:xfrm>
            <a:off x="4454912" y="2371802"/>
            <a:ext cx="13504127" cy="7717883"/>
          </a:xfrm>
          <a:prstGeom prst="rect">
            <a:avLst/>
          </a:prstGeom>
        </p:spPr>
      </p:pic>
      <p:sp>
        <p:nvSpPr>
          <p:cNvPr id="20" name="TextBox 19">
            <a:extLst>
              <a:ext uri="{FF2B5EF4-FFF2-40B4-BE49-F238E27FC236}">
                <a16:creationId xmlns:a16="http://schemas.microsoft.com/office/drawing/2014/main" id="{4C44CCE7-BECD-A95F-AC84-BF79944536A9}"/>
              </a:ext>
            </a:extLst>
          </p:cNvPr>
          <p:cNvSpPr txBox="1"/>
          <p:nvPr/>
        </p:nvSpPr>
        <p:spPr>
          <a:xfrm>
            <a:off x="64120" y="3047070"/>
            <a:ext cx="5823724"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latin typeface="Times New Roman"/>
                <a:cs typeface="Segoe UI"/>
              </a:rPr>
              <a:t>User Control</a:t>
            </a:r>
          </a:p>
          <a:p>
            <a:endParaRPr lang="en-US" sz="4800">
              <a:latin typeface="Times New Roman"/>
              <a:cs typeface="Segoe UI"/>
            </a:endParaRPr>
          </a:p>
          <a:p>
            <a:r>
              <a:rPr lang="en-US" sz="4800">
                <a:latin typeface="Times New Roman"/>
                <a:cs typeface="Segoe UI"/>
              </a:rPr>
              <a:t>Add New Table </a:t>
            </a:r>
            <a:r>
              <a:rPr lang="en-US" sz="4800" err="1">
                <a:latin typeface="Times New Roman"/>
                <a:cs typeface="Segoe UI"/>
              </a:rPr>
              <a:t>Biliard</a:t>
            </a:r>
          </a:p>
        </p:txBody>
      </p:sp>
    </p:spTree>
    <p:extLst>
      <p:ext uri="{BB962C8B-B14F-4D97-AF65-F5344CB8AC3E}">
        <p14:creationId xmlns:p14="http://schemas.microsoft.com/office/powerpoint/2010/main" val="327193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50979" y="-2052127"/>
            <a:ext cx="4421360" cy="4421360"/>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DB15"/>
            </a:solidFill>
          </p:spPr>
          <p:txBody>
            <a:bodyPr/>
            <a:lstStyle/>
            <a:p>
              <a:endParaRPr lang="en-US"/>
            </a:p>
          </p:txBody>
        </p:sp>
      </p:grpSp>
      <p:grpSp>
        <p:nvGrpSpPr>
          <p:cNvPr id="4" name="Group 4"/>
          <p:cNvGrpSpPr/>
          <p:nvPr/>
        </p:nvGrpSpPr>
        <p:grpSpPr>
          <a:xfrm>
            <a:off x="16400997" y="-579074"/>
            <a:ext cx="2529631" cy="252963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66769"/>
            </a:solidFill>
          </p:spPr>
          <p:txBody>
            <a:bodyPr/>
            <a:lstStyle/>
            <a:p>
              <a:endParaRPr lang="en-US"/>
            </a:p>
          </p:txBody>
        </p:sp>
      </p:grpSp>
      <p:grpSp>
        <p:nvGrpSpPr>
          <p:cNvPr id="6" name="Group 6"/>
          <p:cNvGrpSpPr/>
          <p:nvPr/>
        </p:nvGrpSpPr>
        <p:grpSpPr>
          <a:xfrm>
            <a:off x="-760169" y="9392566"/>
            <a:ext cx="1788869" cy="178886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txBody>
            <a:bodyPr/>
            <a:lstStyle/>
            <a:p>
              <a:endParaRPr lang="en-US"/>
            </a:p>
          </p:txBody>
        </p:sp>
      </p:grpSp>
      <p:grpSp>
        <p:nvGrpSpPr>
          <p:cNvPr id="9" name="Group 9"/>
          <p:cNvGrpSpPr/>
          <p:nvPr/>
        </p:nvGrpSpPr>
        <p:grpSpPr>
          <a:xfrm>
            <a:off x="4951240" y="650429"/>
            <a:ext cx="1105551" cy="1154162"/>
            <a:chOff x="0" y="-47084"/>
            <a:chExt cx="1474068" cy="1538883"/>
          </a:xfrm>
        </p:grpSpPr>
        <p:grpSp>
          <p:nvGrpSpPr>
            <p:cNvPr id="10" name="Group 10"/>
            <p:cNvGrpSpPr/>
            <p:nvPr/>
          </p:nvGrpSpPr>
          <p:grpSpPr>
            <a:xfrm>
              <a:off x="0" y="0"/>
              <a:ext cx="1474068" cy="147406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6483"/>
              </a:solidFill>
            </p:spPr>
            <p:txBody>
              <a:bodyPr/>
              <a:lstStyle/>
              <a:p>
                <a:endParaRPr lang="en-US"/>
              </a:p>
            </p:txBody>
          </p:sp>
        </p:grpSp>
        <p:sp>
          <p:nvSpPr>
            <p:cNvPr id="12" name="TextBox 12"/>
            <p:cNvSpPr txBox="1"/>
            <p:nvPr/>
          </p:nvSpPr>
          <p:spPr>
            <a:xfrm>
              <a:off x="0" y="-47084"/>
              <a:ext cx="1474068" cy="1538883"/>
            </a:xfrm>
            <a:prstGeom prst="rect">
              <a:avLst/>
            </a:prstGeom>
          </p:spPr>
          <p:txBody>
            <a:bodyPr lIns="0" tIns="0" rIns="0" bIns="0" rtlCol="0" anchor="t">
              <a:spAutoFit/>
            </a:bodyPr>
            <a:lstStyle/>
            <a:p>
              <a:pPr marL="0" lvl="1" indent="0" algn="ctr">
                <a:lnSpc>
                  <a:spcPts val="8963"/>
                </a:lnSpc>
                <a:spcBef>
                  <a:spcPct val="0"/>
                </a:spcBef>
              </a:pPr>
              <a:r>
                <a:rPr lang="vi-VN" sz="5709" u="sng">
                  <a:solidFill>
                    <a:srgbClr val="FFFAEF"/>
                  </a:solidFill>
                  <a:latin typeface="Baloo"/>
                  <a:hlinkClick r:id="rId2" action="ppaction://hlinksldjump"/>
                </a:rPr>
                <a:t>4</a:t>
              </a:r>
              <a:endParaRPr lang="en-US" sz="5709" u="sng">
                <a:solidFill>
                  <a:srgbClr val="FFFAEF"/>
                </a:solidFill>
                <a:latin typeface="Baloo"/>
                <a:hlinkClick r:id="rId2" action="ppaction://hlinksldjump"/>
              </a:endParaRPr>
            </a:p>
          </p:txBody>
        </p:sp>
      </p:grpSp>
      <p:sp>
        <p:nvSpPr>
          <p:cNvPr id="13" name="TextBox 13"/>
          <p:cNvSpPr txBox="1"/>
          <p:nvPr/>
        </p:nvSpPr>
        <p:spPr>
          <a:xfrm>
            <a:off x="6359474" y="813117"/>
            <a:ext cx="8651926" cy="779059"/>
          </a:xfrm>
          <a:prstGeom prst="rect">
            <a:avLst/>
          </a:prstGeom>
        </p:spPr>
        <p:txBody>
          <a:bodyPr wrap="square" lIns="0" tIns="0" rIns="0" bIns="0" rtlCol="0" anchor="t">
            <a:spAutoFit/>
          </a:bodyPr>
          <a:lstStyle/>
          <a:p>
            <a:pPr>
              <a:lnSpc>
                <a:spcPts val="6500"/>
              </a:lnSpc>
            </a:pPr>
            <a:r>
              <a:rPr lang="vi-VN" sz="4000" b="1" cap="small"/>
              <a:t>Các Chức năng của chương trình</a:t>
            </a:r>
            <a:endParaRPr lang="en-US" sz="28700">
              <a:solidFill>
                <a:srgbClr val="000000"/>
              </a:solidFill>
              <a:latin typeface="Baloo Bold"/>
            </a:endParaRPr>
          </a:p>
        </p:txBody>
      </p:sp>
      <p:pic>
        <p:nvPicPr>
          <p:cNvPr id="14" name="Picture 14">
            <a:hlinkClick r:id="rId3" action="ppaction://hlinksldjump"/>
          </p:cNvPr>
          <p:cNvPicPr>
            <a:picLocks noChangeAspect="1"/>
          </p:cNvPicPr>
          <p:nvPr/>
        </p:nvPicPr>
        <p:blipFill>
          <a:blip r:embed="rId4"/>
          <a:srcRect/>
          <a:stretch>
            <a:fillRect/>
          </a:stretch>
        </p:blipFill>
        <p:spPr>
          <a:xfrm>
            <a:off x="16558806" y="8762345"/>
            <a:ext cx="871608" cy="871608"/>
          </a:xfrm>
          <a:prstGeom prst="rect">
            <a:avLst/>
          </a:prstGeom>
        </p:spPr>
      </p:pic>
      <p:sp>
        <p:nvSpPr>
          <p:cNvPr id="20" name="TextBox 19">
            <a:extLst>
              <a:ext uri="{FF2B5EF4-FFF2-40B4-BE49-F238E27FC236}">
                <a16:creationId xmlns:a16="http://schemas.microsoft.com/office/drawing/2014/main" id="{4C44CCE7-BECD-A95F-AC84-BF79944536A9}"/>
              </a:ext>
            </a:extLst>
          </p:cNvPr>
          <p:cNvSpPr txBox="1"/>
          <p:nvPr/>
        </p:nvSpPr>
        <p:spPr>
          <a:xfrm>
            <a:off x="64120" y="3047070"/>
            <a:ext cx="5823724"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latin typeface="Times New Roman"/>
                <a:cs typeface="Segoe UI"/>
              </a:rPr>
              <a:t>User Control</a:t>
            </a:r>
          </a:p>
          <a:p>
            <a:endParaRPr lang="en-US" sz="4800">
              <a:latin typeface="Times New Roman"/>
              <a:cs typeface="Segoe UI"/>
            </a:endParaRPr>
          </a:p>
          <a:p>
            <a:r>
              <a:rPr lang="en-US" sz="4800">
                <a:latin typeface="Times New Roman"/>
                <a:cs typeface="Segoe UI"/>
              </a:rPr>
              <a:t>Customer </a:t>
            </a:r>
          </a:p>
          <a:p>
            <a:r>
              <a:rPr lang="en-US" sz="4800">
                <a:latin typeface="Times New Roman"/>
                <a:cs typeface="Segoe UI"/>
              </a:rPr>
              <a:t>Registration</a:t>
            </a:r>
          </a:p>
        </p:txBody>
      </p:sp>
      <p:pic>
        <p:nvPicPr>
          <p:cNvPr id="8" name="Picture 7" descr="A screenshot of a computer&#10;&#10;Description automatically generated">
            <a:extLst>
              <a:ext uri="{FF2B5EF4-FFF2-40B4-BE49-F238E27FC236}">
                <a16:creationId xmlns:a16="http://schemas.microsoft.com/office/drawing/2014/main" id="{8B13B1DE-EAC4-F6B0-7615-C8F94AE971D0}"/>
              </a:ext>
            </a:extLst>
          </p:cNvPr>
          <p:cNvPicPr>
            <a:picLocks noChangeAspect="1"/>
          </p:cNvPicPr>
          <p:nvPr/>
        </p:nvPicPr>
        <p:blipFill>
          <a:blip r:embed="rId5"/>
          <a:stretch>
            <a:fillRect/>
          </a:stretch>
        </p:blipFill>
        <p:spPr>
          <a:xfrm>
            <a:off x="4231888" y="2379373"/>
            <a:ext cx="14061687" cy="7924164"/>
          </a:xfrm>
          <a:prstGeom prst="rect">
            <a:avLst/>
          </a:prstGeom>
        </p:spPr>
      </p:pic>
    </p:spTree>
    <p:extLst>
      <p:ext uri="{BB962C8B-B14F-4D97-AF65-F5344CB8AC3E}">
        <p14:creationId xmlns:p14="http://schemas.microsoft.com/office/powerpoint/2010/main" val="271700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50979" y="-2052127"/>
            <a:ext cx="4421360" cy="4421360"/>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DB15"/>
            </a:solidFill>
          </p:spPr>
          <p:txBody>
            <a:bodyPr/>
            <a:lstStyle/>
            <a:p>
              <a:endParaRPr lang="en-US"/>
            </a:p>
          </p:txBody>
        </p:sp>
      </p:grpSp>
      <p:grpSp>
        <p:nvGrpSpPr>
          <p:cNvPr id="4" name="Group 4"/>
          <p:cNvGrpSpPr/>
          <p:nvPr/>
        </p:nvGrpSpPr>
        <p:grpSpPr>
          <a:xfrm>
            <a:off x="16400997" y="-579074"/>
            <a:ext cx="2529631" cy="252963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66769"/>
            </a:solidFill>
          </p:spPr>
          <p:txBody>
            <a:bodyPr/>
            <a:lstStyle/>
            <a:p>
              <a:endParaRPr lang="en-US"/>
            </a:p>
          </p:txBody>
        </p:sp>
      </p:grpSp>
      <p:grpSp>
        <p:nvGrpSpPr>
          <p:cNvPr id="6" name="Group 6"/>
          <p:cNvGrpSpPr/>
          <p:nvPr/>
        </p:nvGrpSpPr>
        <p:grpSpPr>
          <a:xfrm>
            <a:off x="-760169" y="9392566"/>
            <a:ext cx="1788869" cy="178886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txBody>
            <a:bodyPr/>
            <a:lstStyle/>
            <a:p>
              <a:endParaRPr lang="en-US"/>
            </a:p>
          </p:txBody>
        </p:sp>
      </p:grpSp>
      <p:grpSp>
        <p:nvGrpSpPr>
          <p:cNvPr id="9" name="Group 9"/>
          <p:cNvGrpSpPr/>
          <p:nvPr/>
        </p:nvGrpSpPr>
        <p:grpSpPr>
          <a:xfrm>
            <a:off x="4951240" y="650429"/>
            <a:ext cx="1105551" cy="1154162"/>
            <a:chOff x="0" y="-47084"/>
            <a:chExt cx="1474068" cy="1538883"/>
          </a:xfrm>
        </p:grpSpPr>
        <p:grpSp>
          <p:nvGrpSpPr>
            <p:cNvPr id="10" name="Group 10"/>
            <p:cNvGrpSpPr/>
            <p:nvPr/>
          </p:nvGrpSpPr>
          <p:grpSpPr>
            <a:xfrm>
              <a:off x="0" y="0"/>
              <a:ext cx="1474068" cy="147406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6483"/>
              </a:solidFill>
            </p:spPr>
            <p:txBody>
              <a:bodyPr/>
              <a:lstStyle/>
              <a:p>
                <a:endParaRPr lang="en-US"/>
              </a:p>
            </p:txBody>
          </p:sp>
        </p:grpSp>
        <p:sp>
          <p:nvSpPr>
            <p:cNvPr id="12" name="TextBox 12"/>
            <p:cNvSpPr txBox="1"/>
            <p:nvPr/>
          </p:nvSpPr>
          <p:spPr>
            <a:xfrm>
              <a:off x="0" y="-47084"/>
              <a:ext cx="1474068" cy="1538883"/>
            </a:xfrm>
            <a:prstGeom prst="rect">
              <a:avLst/>
            </a:prstGeom>
          </p:spPr>
          <p:txBody>
            <a:bodyPr lIns="0" tIns="0" rIns="0" bIns="0" rtlCol="0" anchor="t">
              <a:spAutoFit/>
            </a:bodyPr>
            <a:lstStyle/>
            <a:p>
              <a:pPr marL="0" lvl="1" indent="0" algn="ctr">
                <a:lnSpc>
                  <a:spcPts val="8963"/>
                </a:lnSpc>
                <a:spcBef>
                  <a:spcPct val="0"/>
                </a:spcBef>
              </a:pPr>
              <a:r>
                <a:rPr lang="vi-VN" sz="5709" u="sng">
                  <a:solidFill>
                    <a:srgbClr val="FFFAEF"/>
                  </a:solidFill>
                  <a:latin typeface="Baloo"/>
                  <a:hlinkClick r:id="rId2" action="ppaction://hlinksldjump"/>
                </a:rPr>
                <a:t>4</a:t>
              </a:r>
              <a:endParaRPr lang="en-US" sz="5709" u="sng">
                <a:solidFill>
                  <a:srgbClr val="FFFAEF"/>
                </a:solidFill>
                <a:latin typeface="Baloo"/>
                <a:hlinkClick r:id="rId2" action="ppaction://hlinksldjump"/>
              </a:endParaRPr>
            </a:p>
          </p:txBody>
        </p:sp>
      </p:grpSp>
      <p:sp>
        <p:nvSpPr>
          <p:cNvPr id="13" name="TextBox 13"/>
          <p:cNvSpPr txBox="1"/>
          <p:nvPr/>
        </p:nvSpPr>
        <p:spPr>
          <a:xfrm>
            <a:off x="6359474" y="813117"/>
            <a:ext cx="8651926" cy="779059"/>
          </a:xfrm>
          <a:prstGeom prst="rect">
            <a:avLst/>
          </a:prstGeom>
        </p:spPr>
        <p:txBody>
          <a:bodyPr wrap="square" lIns="0" tIns="0" rIns="0" bIns="0" rtlCol="0" anchor="t">
            <a:spAutoFit/>
          </a:bodyPr>
          <a:lstStyle/>
          <a:p>
            <a:pPr>
              <a:lnSpc>
                <a:spcPts val="6500"/>
              </a:lnSpc>
            </a:pPr>
            <a:r>
              <a:rPr lang="vi-VN" sz="4000" b="1" cap="small"/>
              <a:t>Các Chức năng của chương trình</a:t>
            </a:r>
            <a:endParaRPr lang="en-US" sz="28700">
              <a:solidFill>
                <a:srgbClr val="000000"/>
              </a:solidFill>
              <a:latin typeface="Baloo Bold"/>
            </a:endParaRPr>
          </a:p>
        </p:txBody>
      </p:sp>
      <p:pic>
        <p:nvPicPr>
          <p:cNvPr id="14" name="Picture 14">
            <a:hlinkClick r:id="rId3" action="ppaction://hlinksldjump"/>
          </p:cNvPr>
          <p:cNvPicPr>
            <a:picLocks noChangeAspect="1"/>
          </p:cNvPicPr>
          <p:nvPr/>
        </p:nvPicPr>
        <p:blipFill>
          <a:blip r:embed="rId4"/>
          <a:srcRect/>
          <a:stretch>
            <a:fillRect/>
          </a:stretch>
        </p:blipFill>
        <p:spPr>
          <a:xfrm>
            <a:off x="16558806" y="8762345"/>
            <a:ext cx="871608" cy="871608"/>
          </a:xfrm>
          <a:prstGeom prst="rect">
            <a:avLst/>
          </a:prstGeom>
        </p:spPr>
      </p:pic>
      <p:sp>
        <p:nvSpPr>
          <p:cNvPr id="20" name="TextBox 19">
            <a:extLst>
              <a:ext uri="{FF2B5EF4-FFF2-40B4-BE49-F238E27FC236}">
                <a16:creationId xmlns:a16="http://schemas.microsoft.com/office/drawing/2014/main" id="{4C44CCE7-BECD-A95F-AC84-BF79944536A9}"/>
              </a:ext>
            </a:extLst>
          </p:cNvPr>
          <p:cNvSpPr txBox="1"/>
          <p:nvPr/>
        </p:nvSpPr>
        <p:spPr>
          <a:xfrm>
            <a:off x="64120" y="3047070"/>
            <a:ext cx="5823724"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latin typeface="Times New Roman"/>
                <a:cs typeface="Segoe UI"/>
              </a:rPr>
              <a:t>User Control</a:t>
            </a:r>
          </a:p>
          <a:p>
            <a:endParaRPr lang="en-US" sz="4800">
              <a:latin typeface="Times New Roman"/>
              <a:cs typeface="Segoe UI"/>
            </a:endParaRPr>
          </a:p>
          <a:p>
            <a:r>
              <a:rPr lang="en-US" sz="4800">
                <a:latin typeface="Times New Roman"/>
                <a:cs typeface="Segoe UI"/>
              </a:rPr>
              <a:t>Customer </a:t>
            </a:r>
          </a:p>
          <a:p>
            <a:r>
              <a:rPr lang="en-US" sz="4800">
                <a:latin typeface="Times New Roman"/>
                <a:cs typeface="Segoe UI"/>
              </a:rPr>
              <a:t>Check Out</a:t>
            </a:r>
          </a:p>
        </p:txBody>
      </p:sp>
      <p:pic>
        <p:nvPicPr>
          <p:cNvPr id="15" name="Picture 14" descr="A screenshot of a computer&#10;&#10;Description automatically generated">
            <a:extLst>
              <a:ext uri="{FF2B5EF4-FFF2-40B4-BE49-F238E27FC236}">
                <a16:creationId xmlns:a16="http://schemas.microsoft.com/office/drawing/2014/main" id="{CA2751E7-EF3C-91A5-D18B-D56594B1680B}"/>
              </a:ext>
            </a:extLst>
          </p:cNvPr>
          <p:cNvPicPr>
            <a:picLocks noChangeAspect="1"/>
          </p:cNvPicPr>
          <p:nvPr/>
        </p:nvPicPr>
        <p:blipFill>
          <a:blip r:embed="rId5"/>
          <a:stretch>
            <a:fillRect/>
          </a:stretch>
        </p:blipFill>
        <p:spPr>
          <a:xfrm>
            <a:off x="4482791" y="2576352"/>
            <a:ext cx="13810784" cy="7657259"/>
          </a:xfrm>
          <a:prstGeom prst="rect">
            <a:avLst/>
          </a:prstGeom>
        </p:spPr>
      </p:pic>
    </p:spTree>
    <p:extLst>
      <p:ext uri="{BB962C8B-B14F-4D97-AF65-F5344CB8AC3E}">
        <p14:creationId xmlns:p14="http://schemas.microsoft.com/office/powerpoint/2010/main" val="10016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50979" y="-2052127"/>
            <a:ext cx="4421360" cy="4421360"/>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DB15"/>
            </a:solidFill>
          </p:spPr>
          <p:txBody>
            <a:bodyPr/>
            <a:lstStyle/>
            <a:p>
              <a:endParaRPr lang="en-US"/>
            </a:p>
          </p:txBody>
        </p:sp>
      </p:grpSp>
      <p:grpSp>
        <p:nvGrpSpPr>
          <p:cNvPr id="4" name="Group 4"/>
          <p:cNvGrpSpPr/>
          <p:nvPr/>
        </p:nvGrpSpPr>
        <p:grpSpPr>
          <a:xfrm>
            <a:off x="16400997" y="-579074"/>
            <a:ext cx="2529631" cy="252963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66769"/>
            </a:solidFill>
          </p:spPr>
          <p:txBody>
            <a:bodyPr/>
            <a:lstStyle/>
            <a:p>
              <a:endParaRPr lang="en-US"/>
            </a:p>
          </p:txBody>
        </p:sp>
      </p:grpSp>
      <p:grpSp>
        <p:nvGrpSpPr>
          <p:cNvPr id="6" name="Group 6"/>
          <p:cNvGrpSpPr/>
          <p:nvPr/>
        </p:nvGrpSpPr>
        <p:grpSpPr>
          <a:xfrm>
            <a:off x="-760169" y="9392566"/>
            <a:ext cx="1788869" cy="178886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txBody>
            <a:bodyPr/>
            <a:lstStyle/>
            <a:p>
              <a:endParaRPr lang="en-US"/>
            </a:p>
          </p:txBody>
        </p:sp>
      </p:grpSp>
      <p:grpSp>
        <p:nvGrpSpPr>
          <p:cNvPr id="9" name="Group 9"/>
          <p:cNvGrpSpPr/>
          <p:nvPr/>
        </p:nvGrpSpPr>
        <p:grpSpPr>
          <a:xfrm>
            <a:off x="4951240" y="650429"/>
            <a:ext cx="1105551" cy="1154162"/>
            <a:chOff x="0" y="-47084"/>
            <a:chExt cx="1474068" cy="1538883"/>
          </a:xfrm>
        </p:grpSpPr>
        <p:grpSp>
          <p:nvGrpSpPr>
            <p:cNvPr id="10" name="Group 10"/>
            <p:cNvGrpSpPr/>
            <p:nvPr/>
          </p:nvGrpSpPr>
          <p:grpSpPr>
            <a:xfrm>
              <a:off x="0" y="0"/>
              <a:ext cx="1474068" cy="147406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6483"/>
              </a:solidFill>
            </p:spPr>
            <p:txBody>
              <a:bodyPr/>
              <a:lstStyle/>
              <a:p>
                <a:endParaRPr lang="en-US"/>
              </a:p>
            </p:txBody>
          </p:sp>
        </p:grpSp>
        <p:sp>
          <p:nvSpPr>
            <p:cNvPr id="12" name="TextBox 12"/>
            <p:cNvSpPr txBox="1"/>
            <p:nvPr/>
          </p:nvSpPr>
          <p:spPr>
            <a:xfrm>
              <a:off x="0" y="-47084"/>
              <a:ext cx="1474068" cy="1538883"/>
            </a:xfrm>
            <a:prstGeom prst="rect">
              <a:avLst/>
            </a:prstGeom>
          </p:spPr>
          <p:txBody>
            <a:bodyPr lIns="0" tIns="0" rIns="0" bIns="0" rtlCol="0" anchor="t">
              <a:spAutoFit/>
            </a:bodyPr>
            <a:lstStyle/>
            <a:p>
              <a:pPr marL="0" lvl="1" indent="0" algn="ctr">
                <a:lnSpc>
                  <a:spcPts val="8963"/>
                </a:lnSpc>
                <a:spcBef>
                  <a:spcPct val="0"/>
                </a:spcBef>
              </a:pPr>
              <a:r>
                <a:rPr lang="vi-VN" sz="5709" u="sng">
                  <a:solidFill>
                    <a:srgbClr val="FFFAEF"/>
                  </a:solidFill>
                  <a:latin typeface="Baloo"/>
                  <a:hlinkClick r:id="rId2" action="ppaction://hlinksldjump"/>
                </a:rPr>
                <a:t>4</a:t>
              </a:r>
              <a:endParaRPr lang="en-US" sz="5709" u="sng">
                <a:solidFill>
                  <a:srgbClr val="FFFAEF"/>
                </a:solidFill>
                <a:latin typeface="Baloo"/>
                <a:hlinkClick r:id="rId2" action="ppaction://hlinksldjump"/>
              </a:endParaRPr>
            </a:p>
          </p:txBody>
        </p:sp>
      </p:grpSp>
      <p:sp>
        <p:nvSpPr>
          <p:cNvPr id="13" name="TextBox 13"/>
          <p:cNvSpPr txBox="1"/>
          <p:nvPr/>
        </p:nvSpPr>
        <p:spPr>
          <a:xfrm>
            <a:off x="6359474" y="813117"/>
            <a:ext cx="8651926" cy="779059"/>
          </a:xfrm>
          <a:prstGeom prst="rect">
            <a:avLst/>
          </a:prstGeom>
        </p:spPr>
        <p:txBody>
          <a:bodyPr wrap="square" lIns="0" tIns="0" rIns="0" bIns="0" rtlCol="0" anchor="t">
            <a:spAutoFit/>
          </a:bodyPr>
          <a:lstStyle/>
          <a:p>
            <a:pPr>
              <a:lnSpc>
                <a:spcPts val="6500"/>
              </a:lnSpc>
            </a:pPr>
            <a:r>
              <a:rPr lang="vi-VN" sz="4000" b="1" cap="small"/>
              <a:t>Các Chức năng của chương trình</a:t>
            </a:r>
            <a:endParaRPr lang="en-US" sz="28700">
              <a:solidFill>
                <a:srgbClr val="000000"/>
              </a:solidFill>
              <a:latin typeface="Baloo Bold"/>
            </a:endParaRPr>
          </a:p>
        </p:txBody>
      </p:sp>
      <p:pic>
        <p:nvPicPr>
          <p:cNvPr id="14" name="Picture 14">
            <a:hlinkClick r:id="rId3" action="ppaction://hlinksldjump"/>
          </p:cNvPr>
          <p:cNvPicPr>
            <a:picLocks noChangeAspect="1"/>
          </p:cNvPicPr>
          <p:nvPr/>
        </p:nvPicPr>
        <p:blipFill>
          <a:blip r:embed="rId4"/>
          <a:srcRect/>
          <a:stretch>
            <a:fillRect/>
          </a:stretch>
        </p:blipFill>
        <p:spPr>
          <a:xfrm>
            <a:off x="16558806" y="8762345"/>
            <a:ext cx="871608" cy="871608"/>
          </a:xfrm>
          <a:prstGeom prst="rect">
            <a:avLst/>
          </a:prstGeom>
        </p:spPr>
      </p:pic>
      <p:sp>
        <p:nvSpPr>
          <p:cNvPr id="20" name="TextBox 19">
            <a:extLst>
              <a:ext uri="{FF2B5EF4-FFF2-40B4-BE49-F238E27FC236}">
                <a16:creationId xmlns:a16="http://schemas.microsoft.com/office/drawing/2014/main" id="{4C44CCE7-BECD-A95F-AC84-BF79944536A9}"/>
              </a:ext>
            </a:extLst>
          </p:cNvPr>
          <p:cNvSpPr txBox="1"/>
          <p:nvPr/>
        </p:nvSpPr>
        <p:spPr>
          <a:xfrm>
            <a:off x="64120" y="3047070"/>
            <a:ext cx="5823724"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latin typeface="Times New Roman"/>
                <a:cs typeface="Segoe UI"/>
              </a:rPr>
              <a:t>User Control</a:t>
            </a:r>
          </a:p>
          <a:p>
            <a:endParaRPr lang="en-US" sz="4800">
              <a:latin typeface="Times New Roman"/>
              <a:cs typeface="Segoe UI"/>
            </a:endParaRPr>
          </a:p>
          <a:p>
            <a:r>
              <a:rPr lang="en-US" sz="4800">
                <a:latin typeface="Times New Roman"/>
                <a:cs typeface="Segoe UI"/>
              </a:rPr>
              <a:t>Customer </a:t>
            </a:r>
          </a:p>
          <a:p>
            <a:r>
              <a:rPr lang="en-US" sz="4800">
                <a:latin typeface="Times New Roman"/>
                <a:cs typeface="Segoe UI"/>
              </a:rPr>
              <a:t>Detail</a:t>
            </a:r>
          </a:p>
        </p:txBody>
      </p:sp>
      <p:pic>
        <p:nvPicPr>
          <p:cNvPr id="8" name="Picture 7" descr="A screenshot of a computer&#10;&#10;Description automatically generated">
            <a:extLst>
              <a:ext uri="{FF2B5EF4-FFF2-40B4-BE49-F238E27FC236}">
                <a16:creationId xmlns:a16="http://schemas.microsoft.com/office/drawing/2014/main" id="{9C92C072-C24C-43AC-841F-5C49FB14C6A9}"/>
              </a:ext>
            </a:extLst>
          </p:cNvPr>
          <p:cNvPicPr>
            <a:picLocks noChangeAspect="1"/>
          </p:cNvPicPr>
          <p:nvPr/>
        </p:nvPicPr>
        <p:blipFill>
          <a:blip r:embed="rId5"/>
          <a:stretch>
            <a:fillRect/>
          </a:stretch>
        </p:blipFill>
        <p:spPr>
          <a:xfrm>
            <a:off x="4831266" y="2565766"/>
            <a:ext cx="13406553" cy="7511163"/>
          </a:xfrm>
          <a:prstGeom prst="rect">
            <a:avLst/>
          </a:prstGeom>
        </p:spPr>
      </p:pic>
    </p:spTree>
    <p:extLst>
      <p:ext uri="{BB962C8B-B14F-4D97-AF65-F5344CB8AC3E}">
        <p14:creationId xmlns:p14="http://schemas.microsoft.com/office/powerpoint/2010/main" val="187973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5896" y="0"/>
            <a:ext cx="8015203" cy="11105987"/>
            <a:chOff x="0" y="0"/>
            <a:chExt cx="4370056" cy="6055216"/>
          </a:xfrm>
        </p:grpSpPr>
        <p:sp>
          <p:nvSpPr>
            <p:cNvPr id="3" name="Freeform 3"/>
            <p:cNvSpPr/>
            <p:nvPr/>
          </p:nvSpPr>
          <p:spPr>
            <a:xfrm>
              <a:off x="0" y="0"/>
              <a:ext cx="4370056" cy="6055216"/>
            </a:xfrm>
            <a:custGeom>
              <a:avLst/>
              <a:gdLst/>
              <a:ahLst/>
              <a:cxnLst/>
              <a:rect l="l" t="t" r="r" b="b"/>
              <a:pathLst>
                <a:path w="4370056" h="6055216">
                  <a:moveTo>
                    <a:pt x="4245596" y="6055216"/>
                  </a:moveTo>
                  <a:lnTo>
                    <a:pt x="124460" y="6055216"/>
                  </a:lnTo>
                  <a:cubicBezTo>
                    <a:pt x="55880" y="6055216"/>
                    <a:pt x="0" y="5999335"/>
                    <a:pt x="0" y="5930755"/>
                  </a:cubicBezTo>
                  <a:lnTo>
                    <a:pt x="0" y="124460"/>
                  </a:lnTo>
                  <a:cubicBezTo>
                    <a:pt x="0" y="55880"/>
                    <a:pt x="55880" y="0"/>
                    <a:pt x="124460" y="0"/>
                  </a:cubicBezTo>
                  <a:lnTo>
                    <a:pt x="4245596" y="0"/>
                  </a:lnTo>
                  <a:cubicBezTo>
                    <a:pt x="4314176" y="0"/>
                    <a:pt x="4370056" y="55880"/>
                    <a:pt x="4370056" y="124460"/>
                  </a:cubicBezTo>
                  <a:lnTo>
                    <a:pt x="4370056" y="5930756"/>
                  </a:lnTo>
                  <a:cubicBezTo>
                    <a:pt x="4370056" y="5999336"/>
                    <a:pt x="4314176" y="6055216"/>
                    <a:pt x="4245596" y="6055216"/>
                  </a:cubicBezTo>
                  <a:close/>
                </a:path>
              </a:pathLst>
            </a:custGeom>
            <a:solidFill>
              <a:srgbClr val="FFFDF1"/>
            </a:solidFill>
          </p:spPr>
          <p:txBody>
            <a:bodyPr/>
            <a:lstStyle/>
            <a:p>
              <a:endParaRPr lang="en-US"/>
            </a:p>
          </p:txBody>
        </p:sp>
      </p:grpSp>
      <p:grpSp>
        <p:nvGrpSpPr>
          <p:cNvPr id="7" name="Group 7"/>
          <p:cNvGrpSpPr/>
          <p:nvPr/>
        </p:nvGrpSpPr>
        <p:grpSpPr>
          <a:xfrm>
            <a:off x="9715483" y="1205764"/>
            <a:ext cx="1239263" cy="1282402"/>
            <a:chOff x="0" y="-36959"/>
            <a:chExt cx="1652351" cy="1709870"/>
          </a:xfrm>
        </p:grpSpPr>
        <p:grpSp>
          <p:nvGrpSpPr>
            <p:cNvPr id="8" name="Group 8"/>
            <p:cNvGrpSpPr/>
            <p:nvPr/>
          </p:nvGrpSpPr>
          <p:grpSpPr>
            <a:xfrm>
              <a:off x="0" y="0"/>
              <a:ext cx="1652351" cy="1652351"/>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6483"/>
              </a:solidFill>
            </p:spPr>
            <p:txBody>
              <a:bodyPr/>
              <a:lstStyle/>
              <a:p>
                <a:endParaRPr lang="en-US"/>
              </a:p>
            </p:txBody>
          </p:sp>
        </p:grpSp>
        <p:sp>
          <p:nvSpPr>
            <p:cNvPr id="10" name="TextBox 10"/>
            <p:cNvSpPr txBox="1"/>
            <p:nvPr/>
          </p:nvSpPr>
          <p:spPr>
            <a:xfrm>
              <a:off x="0" y="-36959"/>
              <a:ext cx="1652351" cy="1709870"/>
            </a:xfrm>
            <a:prstGeom prst="rect">
              <a:avLst/>
            </a:prstGeom>
          </p:spPr>
          <p:txBody>
            <a:bodyPr lIns="0" tIns="0" rIns="0" bIns="0" rtlCol="0" anchor="t">
              <a:spAutoFit/>
            </a:bodyPr>
            <a:lstStyle/>
            <a:p>
              <a:pPr marL="0" lvl="1" indent="0" algn="ctr">
                <a:lnSpc>
                  <a:spcPts val="10047"/>
                </a:lnSpc>
                <a:spcBef>
                  <a:spcPct val="0"/>
                </a:spcBef>
              </a:pPr>
              <a:r>
                <a:rPr lang="en-US" sz="6399" dirty="0">
                  <a:solidFill>
                    <a:srgbClr val="FFFAEF"/>
                  </a:solidFill>
                  <a:latin typeface="Baloo"/>
                  <a:hlinkClick r:id="rId2" action="ppaction://hlinksldjump"/>
                </a:rPr>
                <a:t>1</a:t>
              </a:r>
            </a:p>
          </p:txBody>
        </p:sp>
      </p:grpSp>
      <p:grpSp>
        <p:nvGrpSpPr>
          <p:cNvPr id="11" name="Group 11"/>
          <p:cNvGrpSpPr/>
          <p:nvPr/>
        </p:nvGrpSpPr>
        <p:grpSpPr>
          <a:xfrm>
            <a:off x="9685705" y="2956102"/>
            <a:ext cx="1239263" cy="1239263"/>
            <a:chOff x="0" y="0"/>
            <a:chExt cx="1652351" cy="1652351"/>
          </a:xfrm>
        </p:grpSpPr>
        <p:grpSp>
          <p:nvGrpSpPr>
            <p:cNvPr id="12" name="Group 12"/>
            <p:cNvGrpSpPr/>
            <p:nvPr/>
          </p:nvGrpSpPr>
          <p:grpSpPr>
            <a:xfrm>
              <a:off x="0" y="0"/>
              <a:ext cx="1652351" cy="1652351"/>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6483"/>
              </a:solidFill>
            </p:spPr>
            <p:txBody>
              <a:bodyPr/>
              <a:lstStyle/>
              <a:p>
                <a:endParaRPr lang="en-US"/>
              </a:p>
            </p:txBody>
          </p:sp>
        </p:grpSp>
        <p:sp>
          <p:nvSpPr>
            <p:cNvPr id="14" name="TextBox 14"/>
            <p:cNvSpPr txBox="1"/>
            <p:nvPr/>
          </p:nvSpPr>
          <p:spPr>
            <a:xfrm>
              <a:off x="0" y="-36959"/>
              <a:ext cx="1652351" cy="1507194"/>
            </a:xfrm>
            <a:prstGeom prst="rect">
              <a:avLst/>
            </a:prstGeom>
          </p:spPr>
          <p:txBody>
            <a:bodyPr lIns="0" tIns="0" rIns="0" bIns="0" rtlCol="0" anchor="t">
              <a:spAutoFit/>
            </a:bodyPr>
            <a:lstStyle/>
            <a:p>
              <a:pPr marL="0" lvl="1" indent="0" algn="ctr">
                <a:lnSpc>
                  <a:spcPts val="10047"/>
                </a:lnSpc>
                <a:spcBef>
                  <a:spcPct val="0"/>
                </a:spcBef>
              </a:pPr>
              <a:r>
                <a:rPr lang="en-US" sz="6399" u="sng" dirty="0">
                  <a:solidFill>
                    <a:srgbClr val="FFFAEF"/>
                  </a:solidFill>
                  <a:latin typeface="Baloo"/>
                  <a:hlinkClick r:id="rId3" action="ppaction://hlinksldjump"/>
                </a:rPr>
                <a:t>2</a:t>
              </a:r>
            </a:p>
          </p:txBody>
        </p:sp>
      </p:grpSp>
      <p:pic>
        <p:nvPicPr>
          <p:cNvPr id="19" name="Picture 19"/>
          <p:cNvPicPr>
            <a:picLocks noChangeAspect="1"/>
          </p:cNvPicPr>
          <p:nvPr/>
        </p:nvPicPr>
        <p:blipFill>
          <a:blip r:embed="rId4"/>
          <a:srcRect l="64771" t="21970"/>
          <a:stretch>
            <a:fillRect/>
          </a:stretch>
        </p:blipFill>
        <p:spPr>
          <a:xfrm rot="5400000">
            <a:off x="2130268" y="4172522"/>
            <a:ext cx="3803740" cy="8425216"/>
          </a:xfrm>
          <a:prstGeom prst="rect">
            <a:avLst/>
          </a:prstGeom>
        </p:spPr>
      </p:pic>
      <p:grpSp>
        <p:nvGrpSpPr>
          <p:cNvPr id="20" name="Group 20"/>
          <p:cNvGrpSpPr/>
          <p:nvPr/>
        </p:nvGrpSpPr>
        <p:grpSpPr>
          <a:xfrm>
            <a:off x="11274363" y="6932681"/>
            <a:ext cx="6573488" cy="1893762"/>
            <a:chOff x="0" y="-38100"/>
            <a:chExt cx="8764651" cy="2525016"/>
          </a:xfrm>
        </p:grpSpPr>
        <p:sp>
          <p:nvSpPr>
            <p:cNvPr id="21" name="TextBox 21"/>
            <p:cNvSpPr txBox="1"/>
            <p:nvPr/>
          </p:nvSpPr>
          <p:spPr>
            <a:xfrm>
              <a:off x="0" y="-38100"/>
              <a:ext cx="8764651" cy="1607277"/>
            </a:xfrm>
            <a:prstGeom prst="rect">
              <a:avLst/>
            </a:prstGeom>
          </p:spPr>
          <p:txBody>
            <a:bodyPr lIns="0" tIns="0" rIns="0" bIns="0" rtlCol="0" anchor="t">
              <a:spAutoFit/>
            </a:bodyPr>
            <a:lstStyle/>
            <a:p>
              <a:pPr>
                <a:lnSpc>
                  <a:spcPts val="4680"/>
                </a:lnSpc>
              </a:pPr>
              <a:r>
                <a:rPr lang="vi-VN" sz="3600">
                  <a:solidFill>
                    <a:srgbClr val="000000"/>
                  </a:solidFill>
                  <a:latin typeface="Baloo"/>
                </a:rPr>
                <a:t>Các Chức  Năng của Chương Trình</a:t>
              </a:r>
              <a:endParaRPr lang="en-US" sz="3600">
                <a:solidFill>
                  <a:srgbClr val="000000"/>
                </a:solidFill>
                <a:latin typeface="Baloo"/>
              </a:endParaRPr>
            </a:p>
          </p:txBody>
        </p:sp>
        <p:sp>
          <p:nvSpPr>
            <p:cNvPr id="22" name="TextBox 22"/>
            <p:cNvSpPr txBox="1"/>
            <p:nvPr/>
          </p:nvSpPr>
          <p:spPr>
            <a:xfrm>
              <a:off x="0" y="1949918"/>
              <a:ext cx="8764651" cy="536998"/>
            </a:xfrm>
            <a:prstGeom prst="rect">
              <a:avLst/>
            </a:prstGeom>
          </p:spPr>
          <p:txBody>
            <a:bodyPr lIns="0" tIns="0" rIns="0" bIns="0" rtlCol="0" anchor="t">
              <a:spAutoFit/>
            </a:bodyPr>
            <a:lstStyle/>
            <a:p>
              <a:pPr>
                <a:lnSpc>
                  <a:spcPts val="3380"/>
                </a:lnSpc>
              </a:pPr>
              <a:endParaRPr/>
            </a:p>
          </p:txBody>
        </p:sp>
      </p:grpSp>
      <p:grpSp>
        <p:nvGrpSpPr>
          <p:cNvPr id="23" name="Group 23"/>
          <p:cNvGrpSpPr/>
          <p:nvPr/>
        </p:nvGrpSpPr>
        <p:grpSpPr>
          <a:xfrm>
            <a:off x="9665452" y="6612580"/>
            <a:ext cx="1239263" cy="1282402"/>
            <a:chOff x="0" y="-36959"/>
            <a:chExt cx="1652351" cy="1709870"/>
          </a:xfrm>
        </p:grpSpPr>
        <p:grpSp>
          <p:nvGrpSpPr>
            <p:cNvPr id="24" name="Group 24"/>
            <p:cNvGrpSpPr/>
            <p:nvPr/>
          </p:nvGrpSpPr>
          <p:grpSpPr>
            <a:xfrm>
              <a:off x="0" y="0"/>
              <a:ext cx="1652351" cy="1652351"/>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6483"/>
              </a:solidFill>
            </p:spPr>
            <p:txBody>
              <a:bodyPr/>
              <a:lstStyle/>
              <a:p>
                <a:endParaRPr lang="en-US"/>
              </a:p>
            </p:txBody>
          </p:sp>
        </p:grpSp>
        <p:sp>
          <p:nvSpPr>
            <p:cNvPr id="26" name="TextBox 26"/>
            <p:cNvSpPr txBox="1"/>
            <p:nvPr/>
          </p:nvSpPr>
          <p:spPr>
            <a:xfrm>
              <a:off x="0" y="-36959"/>
              <a:ext cx="1652351" cy="1709870"/>
            </a:xfrm>
            <a:prstGeom prst="rect">
              <a:avLst/>
            </a:prstGeom>
          </p:spPr>
          <p:txBody>
            <a:bodyPr lIns="0" tIns="0" rIns="0" bIns="0" rtlCol="0" anchor="t">
              <a:spAutoFit/>
            </a:bodyPr>
            <a:lstStyle/>
            <a:p>
              <a:pPr marL="0" lvl="1" indent="0" algn="ctr">
                <a:lnSpc>
                  <a:spcPts val="10047"/>
                </a:lnSpc>
                <a:spcBef>
                  <a:spcPct val="0"/>
                </a:spcBef>
              </a:pPr>
              <a:r>
                <a:rPr lang="vi-VN" sz="6399" u="sng" dirty="0">
                  <a:solidFill>
                    <a:srgbClr val="FFFAEF"/>
                  </a:solidFill>
                  <a:latin typeface="Baloo"/>
                  <a:hlinkClick r:id="rId5" action="ppaction://hlinksldjump"/>
                </a:rPr>
                <a:t>4</a:t>
              </a:r>
              <a:endParaRPr lang="en-US" sz="6399" u="sng" dirty="0">
                <a:solidFill>
                  <a:srgbClr val="FFFAEF"/>
                </a:solidFill>
                <a:latin typeface="Baloo"/>
                <a:hlinkClick r:id="rId5" action="ppaction://hlinksldjump"/>
              </a:endParaRPr>
            </a:p>
          </p:txBody>
        </p:sp>
      </p:grpSp>
      <p:sp>
        <p:nvSpPr>
          <p:cNvPr id="27" name="TextBox 27"/>
          <p:cNvSpPr txBox="1"/>
          <p:nvPr/>
        </p:nvSpPr>
        <p:spPr>
          <a:xfrm>
            <a:off x="1320684" y="3976290"/>
            <a:ext cx="5362043" cy="1371600"/>
          </a:xfrm>
          <a:prstGeom prst="rect">
            <a:avLst/>
          </a:prstGeom>
        </p:spPr>
        <p:txBody>
          <a:bodyPr lIns="0" tIns="0" rIns="0" bIns="0" rtlCol="0" anchor="t">
            <a:spAutoFit/>
          </a:bodyPr>
          <a:lstStyle/>
          <a:p>
            <a:pPr>
              <a:lnSpc>
                <a:spcPts val="10800"/>
              </a:lnSpc>
            </a:pPr>
            <a:r>
              <a:rPr lang="en-US" sz="9000">
                <a:solidFill>
                  <a:srgbClr val="000000"/>
                </a:solidFill>
                <a:latin typeface="Baloo"/>
              </a:rPr>
              <a:t>NỘI DUNG</a:t>
            </a:r>
          </a:p>
        </p:txBody>
      </p:sp>
      <p:pic>
        <p:nvPicPr>
          <p:cNvPr id="28" name="Picture 28"/>
          <p:cNvPicPr>
            <a:picLocks noChangeAspect="1"/>
          </p:cNvPicPr>
          <p:nvPr/>
        </p:nvPicPr>
        <p:blipFill>
          <a:blip r:embed="rId6"/>
          <a:srcRect/>
          <a:stretch>
            <a:fillRect/>
          </a:stretch>
        </p:blipFill>
        <p:spPr>
          <a:xfrm rot="-7094170">
            <a:off x="14605973" y="-3368713"/>
            <a:ext cx="7036829" cy="7237544"/>
          </a:xfrm>
          <a:prstGeom prst="rect">
            <a:avLst/>
          </a:prstGeom>
        </p:spPr>
      </p:pic>
      <p:grpSp>
        <p:nvGrpSpPr>
          <p:cNvPr id="29" name="Group 29"/>
          <p:cNvGrpSpPr/>
          <p:nvPr/>
        </p:nvGrpSpPr>
        <p:grpSpPr>
          <a:xfrm>
            <a:off x="11294616" y="1576383"/>
            <a:ext cx="4466013" cy="1256857"/>
            <a:chOff x="0" y="0"/>
            <a:chExt cx="5954683" cy="1675809"/>
          </a:xfrm>
        </p:grpSpPr>
        <p:sp>
          <p:nvSpPr>
            <p:cNvPr id="30" name="TextBox 30"/>
            <p:cNvSpPr txBox="1"/>
            <p:nvPr/>
          </p:nvSpPr>
          <p:spPr>
            <a:xfrm>
              <a:off x="0" y="1162518"/>
              <a:ext cx="5954683" cy="536998"/>
            </a:xfrm>
            <a:prstGeom prst="rect">
              <a:avLst/>
            </a:prstGeom>
          </p:spPr>
          <p:txBody>
            <a:bodyPr lIns="0" tIns="0" rIns="0" bIns="0" rtlCol="0" anchor="t">
              <a:spAutoFit/>
            </a:bodyPr>
            <a:lstStyle/>
            <a:p>
              <a:pPr algn="ctr">
                <a:lnSpc>
                  <a:spcPts val="3380"/>
                </a:lnSpc>
              </a:pPr>
              <a:endParaRPr/>
            </a:p>
          </p:txBody>
        </p:sp>
        <p:sp>
          <p:nvSpPr>
            <p:cNvPr id="31" name="TextBox 31"/>
            <p:cNvSpPr txBox="1"/>
            <p:nvPr/>
          </p:nvSpPr>
          <p:spPr>
            <a:xfrm>
              <a:off x="0" y="-38100"/>
              <a:ext cx="5954683" cy="764540"/>
            </a:xfrm>
            <a:prstGeom prst="rect">
              <a:avLst/>
            </a:prstGeom>
          </p:spPr>
          <p:txBody>
            <a:bodyPr lIns="0" tIns="0" rIns="0" bIns="0" rtlCol="0" anchor="t">
              <a:spAutoFit/>
            </a:bodyPr>
            <a:lstStyle/>
            <a:p>
              <a:pPr>
                <a:lnSpc>
                  <a:spcPts val="4680"/>
                </a:lnSpc>
              </a:pPr>
              <a:r>
                <a:rPr lang="en-US" sz="3600" dirty="0">
                  <a:solidFill>
                    <a:srgbClr val="000000"/>
                  </a:solidFill>
                  <a:latin typeface="Baloo"/>
                </a:rPr>
                <a:t>MÔ TẢ ĐỀ TÀI</a:t>
              </a:r>
            </a:p>
          </p:txBody>
        </p:sp>
      </p:grpSp>
      <p:grpSp>
        <p:nvGrpSpPr>
          <p:cNvPr id="32" name="Group 32"/>
          <p:cNvGrpSpPr/>
          <p:nvPr/>
        </p:nvGrpSpPr>
        <p:grpSpPr>
          <a:xfrm>
            <a:off x="11274363" y="4170890"/>
            <a:ext cx="6174321" cy="2622224"/>
            <a:chOff x="0" y="1162518"/>
            <a:chExt cx="8232428" cy="3496300"/>
          </a:xfrm>
        </p:grpSpPr>
        <p:sp>
          <p:nvSpPr>
            <p:cNvPr id="33" name="TextBox 33"/>
            <p:cNvSpPr txBox="1"/>
            <p:nvPr/>
          </p:nvSpPr>
          <p:spPr>
            <a:xfrm>
              <a:off x="18585" y="2247901"/>
              <a:ext cx="8213843" cy="2410917"/>
            </a:xfrm>
            <a:prstGeom prst="rect">
              <a:avLst/>
            </a:prstGeom>
          </p:spPr>
          <p:txBody>
            <a:bodyPr lIns="0" tIns="0" rIns="0" bIns="0" rtlCol="0" anchor="t">
              <a:spAutoFit/>
            </a:bodyPr>
            <a:lstStyle/>
            <a:p>
              <a:pPr>
                <a:lnSpc>
                  <a:spcPts val="4680"/>
                </a:lnSpc>
              </a:pPr>
              <a:r>
                <a:rPr lang="en-US" sz="3600" err="1">
                  <a:latin typeface="Baloo"/>
                  <a:cs typeface="Baloo"/>
                </a:rPr>
                <a:t>Thiết</a:t>
              </a:r>
              <a:r>
                <a:rPr lang="en-US" sz="3600">
                  <a:latin typeface="Baloo"/>
                  <a:cs typeface="Baloo"/>
                </a:rPr>
                <a:t> </a:t>
              </a:r>
              <a:r>
                <a:rPr lang="en-US" sz="3600" err="1">
                  <a:latin typeface="Baloo"/>
                  <a:cs typeface="Baloo"/>
                </a:rPr>
                <a:t>Kế</a:t>
              </a:r>
              <a:r>
                <a:rPr lang="en-US" sz="3600">
                  <a:latin typeface="Baloo"/>
                  <a:cs typeface="Baloo"/>
                </a:rPr>
                <a:t> Database </a:t>
              </a:r>
              <a:r>
                <a:rPr lang="en-US" sz="3600" err="1">
                  <a:latin typeface="Baloo"/>
                  <a:cs typeface="Baloo"/>
                </a:rPr>
                <a:t>trong</a:t>
              </a:r>
              <a:r>
                <a:rPr lang="en-US" sz="3600">
                  <a:latin typeface="Baloo"/>
                  <a:cs typeface="Baloo"/>
                </a:rPr>
                <a:t> SSMS 2019</a:t>
              </a:r>
            </a:p>
            <a:p>
              <a:pPr>
                <a:lnSpc>
                  <a:spcPts val="4680"/>
                </a:lnSpc>
              </a:pPr>
              <a:endParaRPr lang="en-US" sz="3600">
                <a:latin typeface="Baloo"/>
                <a:cs typeface="Baloo"/>
              </a:endParaRPr>
            </a:p>
          </p:txBody>
        </p:sp>
        <p:sp>
          <p:nvSpPr>
            <p:cNvPr id="34" name="TextBox 34"/>
            <p:cNvSpPr txBox="1"/>
            <p:nvPr/>
          </p:nvSpPr>
          <p:spPr>
            <a:xfrm>
              <a:off x="0" y="1162518"/>
              <a:ext cx="8213843" cy="536998"/>
            </a:xfrm>
            <a:prstGeom prst="rect">
              <a:avLst/>
            </a:prstGeom>
          </p:spPr>
          <p:txBody>
            <a:bodyPr lIns="0" tIns="0" rIns="0" bIns="0" rtlCol="0" anchor="t">
              <a:spAutoFit/>
            </a:bodyPr>
            <a:lstStyle/>
            <a:p>
              <a:pPr>
                <a:lnSpc>
                  <a:spcPts val="3380"/>
                </a:lnSpc>
              </a:pPr>
              <a:endParaRPr/>
            </a:p>
          </p:txBody>
        </p:sp>
      </p:grpSp>
      <p:grpSp>
        <p:nvGrpSpPr>
          <p:cNvPr id="35" name="Group 35"/>
          <p:cNvGrpSpPr/>
          <p:nvPr/>
        </p:nvGrpSpPr>
        <p:grpSpPr>
          <a:xfrm>
            <a:off x="9689018" y="4818298"/>
            <a:ext cx="1239263" cy="1282402"/>
            <a:chOff x="0" y="-36959"/>
            <a:chExt cx="1652351" cy="1709870"/>
          </a:xfrm>
        </p:grpSpPr>
        <p:grpSp>
          <p:nvGrpSpPr>
            <p:cNvPr id="36" name="Group 36"/>
            <p:cNvGrpSpPr/>
            <p:nvPr/>
          </p:nvGrpSpPr>
          <p:grpSpPr>
            <a:xfrm>
              <a:off x="0" y="0"/>
              <a:ext cx="1652351" cy="1652351"/>
              <a:chOff x="0" y="0"/>
              <a:chExt cx="6350000" cy="6350000"/>
            </a:xfrm>
          </p:grpSpPr>
          <p:sp>
            <p:nvSpPr>
              <p:cNvPr id="37" name="Freeform 3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6483"/>
              </a:solidFill>
            </p:spPr>
            <p:txBody>
              <a:bodyPr/>
              <a:lstStyle/>
              <a:p>
                <a:endParaRPr lang="en-US"/>
              </a:p>
            </p:txBody>
          </p:sp>
        </p:grpSp>
        <p:sp>
          <p:nvSpPr>
            <p:cNvPr id="38" name="TextBox 38"/>
            <p:cNvSpPr txBox="1"/>
            <p:nvPr/>
          </p:nvSpPr>
          <p:spPr>
            <a:xfrm>
              <a:off x="0" y="-36959"/>
              <a:ext cx="1652351" cy="1709870"/>
            </a:xfrm>
            <a:prstGeom prst="rect">
              <a:avLst/>
            </a:prstGeom>
          </p:spPr>
          <p:txBody>
            <a:bodyPr lIns="0" tIns="0" rIns="0" bIns="0" rtlCol="0" anchor="t">
              <a:spAutoFit/>
            </a:bodyPr>
            <a:lstStyle/>
            <a:p>
              <a:pPr marL="0" lvl="1" indent="0" algn="ctr">
                <a:lnSpc>
                  <a:spcPts val="10047"/>
                </a:lnSpc>
                <a:spcBef>
                  <a:spcPct val="0"/>
                </a:spcBef>
              </a:pPr>
              <a:r>
                <a:rPr lang="vi-VN" sz="6399" u="sng" dirty="0">
                  <a:solidFill>
                    <a:srgbClr val="FFFAEF"/>
                  </a:solidFill>
                  <a:latin typeface="Baloo"/>
                  <a:hlinkClick r:id="rId7" action="ppaction://hlinksldjump"/>
                </a:rPr>
                <a:t>3</a:t>
              </a:r>
              <a:endParaRPr lang="en-US" sz="6399" u="sng" dirty="0">
                <a:solidFill>
                  <a:srgbClr val="FFFAEF"/>
                </a:solidFill>
                <a:latin typeface="Baloo"/>
                <a:hlinkClick r:id="rId7" action="ppaction://hlinksldjump"/>
              </a:endParaRPr>
            </a:p>
          </p:txBody>
        </p:sp>
      </p:grpSp>
      <p:sp>
        <p:nvSpPr>
          <p:cNvPr id="41" name="TextBox 41"/>
          <p:cNvSpPr txBox="1"/>
          <p:nvPr/>
        </p:nvSpPr>
        <p:spPr>
          <a:xfrm>
            <a:off x="11294616" y="5884548"/>
            <a:ext cx="6573488" cy="402749"/>
          </a:xfrm>
          <a:prstGeom prst="rect">
            <a:avLst/>
          </a:prstGeom>
        </p:spPr>
        <p:txBody>
          <a:bodyPr lIns="0" tIns="0" rIns="0" bIns="0" rtlCol="0" anchor="t">
            <a:spAutoFit/>
          </a:bodyPr>
          <a:lstStyle/>
          <a:p>
            <a:pPr>
              <a:lnSpc>
                <a:spcPts val="3380"/>
              </a:lnSpc>
            </a:pPr>
            <a:endParaRPr/>
          </a:p>
        </p:txBody>
      </p:sp>
      <p:grpSp>
        <p:nvGrpSpPr>
          <p:cNvPr id="42" name="Group 20">
            <a:extLst>
              <a:ext uri="{FF2B5EF4-FFF2-40B4-BE49-F238E27FC236}">
                <a16:creationId xmlns:a16="http://schemas.microsoft.com/office/drawing/2014/main" id="{5E7C4CF4-0A10-1C65-90E0-F336D2CC134B}"/>
              </a:ext>
            </a:extLst>
          </p:cNvPr>
          <p:cNvGrpSpPr/>
          <p:nvPr/>
        </p:nvGrpSpPr>
        <p:grpSpPr>
          <a:xfrm>
            <a:off x="11274363" y="8704726"/>
            <a:ext cx="6573488" cy="1893762"/>
            <a:chOff x="0" y="-38100"/>
            <a:chExt cx="8764651" cy="2525016"/>
          </a:xfrm>
        </p:grpSpPr>
        <p:sp>
          <p:nvSpPr>
            <p:cNvPr id="43" name="TextBox 21">
              <a:extLst>
                <a:ext uri="{FF2B5EF4-FFF2-40B4-BE49-F238E27FC236}">
                  <a16:creationId xmlns:a16="http://schemas.microsoft.com/office/drawing/2014/main" id="{7E758B91-9868-BA1F-E84F-3AC401E9644C}"/>
                </a:ext>
              </a:extLst>
            </p:cNvPr>
            <p:cNvSpPr txBox="1"/>
            <p:nvPr/>
          </p:nvSpPr>
          <p:spPr>
            <a:xfrm>
              <a:off x="0" y="-38100"/>
              <a:ext cx="8764651" cy="803639"/>
            </a:xfrm>
            <a:prstGeom prst="rect">
              <a:avLst/>
            </a:prstGeom>
          </p:spPr>
          <p:txBody>
            <a:bodyPr lIns="0" tIns="0" rIns="0" bIns="0" rtlCol="0" anchor="t">
              <a:spAutoFit/>
            </a:bodyPr>
            <a:lstStyle/>
            <a:p>
              <a:pPr>
                <a:lnSpc>
                  <a:spcPts val="4680"/>
                </a:lnSpc>
              </a:pPr>
              <a:r>
                <a:rPr lang="vi-VN" sz="3600">
                  <a:solidFill>
                    <a:srgbClr val="000000"/>
                  </a:solidFill>
                  <a:latin typeface="Baloo"/>
                </a:rPr>
                <a:t>Các Kết Quả Đạt Được</a:t>
              </a:r>
              <a:endParaRPr lang="en-US" sz="3600">
                <a:solidFill>
                  <a:srgbClr val="000000"/>
                </a:solidFill>
                <a:latin typeface="Baloo"/>
              </a:endParaRPr>
            </a:p>
          </p:txBody>
        </p:sp>
        <p:sp>
          <p:nvSpPr>
            <p:cNvPr id="44" name="TextBox 22">
              <a:extLst>
                <a:ext uri="{FF2B5EF4-FFF2-40B4-BE49-F238E27FC236}">
                  <a16:creationId xmlns:a16="http://schemas.microsoft.com/office/drawing/2014/main" id="{721F900E-F411-42AF-F926-3E7C12EB4900}"/>
                </a:ext>
              </a:extLst>
            </p:cNvPr>
            <p:cNvSpPr txBox="1"/>
            <p:nvPr/>
          </p:nvSpPr>
          <p:spPr>
            <a:xfrm>
              <a:off x="0" y="1949918"/>
              <a:ext cx="8764651" cy="536998"/>
            </a:xfrm>
            <a:prstGeom prst="rect">
              <a:avLst/>
            </a:prstGeom>
          </p:spPr>
          <p:txBody>
            <a:bodyPr lIns="0" tIns="0" rIns="0" bIns="0" rtlCol="0" anchor="t">
              <a:spAutoFit/>
            </a:bodyPr>
            <a:lstStyle/>
            <a:p>
              <a:pPr>
                <a:lnSpc>
                  <a:spcPts val="3380"/>
                </a:lnSpc>
              </a:pPr>
              <a:endParaRPr/>
            </a:p>
          </p:txBody>
        </p:sp>
      </p:grpSp>
      <p:grpSp>
        <p:nvGrpSpPr>
          <p:cNvPr id="45" name="Group 23">
            <a:extLst>
              <a:ext uri="{FF2B5EF4-FFF2-40B4-BE49-F238E27FC236}">
                <a16:creationId xmlns:a16="http://schemas.microsoft.com/office/drawing/2014/main" id="{1BE17410-2D3D-7DEA-CCFC-1B22313EC788}"/>
              </a:ext>
            </a:extLst>
          </p:cNvPr>
          <p:cNvGrpSpPr/>
          <p:nvPr/>
        </p:nvGrpSpPr>
        <p:grpSpPr>
          <a:xfrm>
            <a:off x="9665452" y="8384625"/>
            <a:ext cx="1239263" cy="1282402"/>
            <a:chOff x="0" y="-36959"/>
            <a:chExt cx="1652351" cy="1709870"/>
          </a:xfrm>
        </p:grpSpPr>
        <p:grpSp>
          <p:nvGrpSpPr>
            <p:cNvPr id="46" name="Group 24">
              <a:extLst>
                <a:ext uri="{FF2B5EF4-FFF2-40B4-BE49-F238E27FC236}">
                  <a16:creationId xmlns:a16="http://schemas.microsoft.com/office/drawing/2014/main" id="{83EA9DBE-7907-BEF9-72A2-1D9D4B6F4C57}"/>
                </a:ext>
              </a:extLst>
            </p:cNvPr>
            <p:cNvGrpSpPr/>
            <p:nvPr/>
          </p:nvGrpSpPr>
          <p:grpSpPr>
            <a:xfrm>
              <a:off x="0" y="0"/>
              <a:ext cx="1652351" cy="1652351"/>
              <a:chOff x="0" y="0"/>
              <a:chExt cx="6350000" cy="6350000"/>
            </a:xfrm>
          </p:grpSpPr>
          <p:sp>
            <p:nvSpPr>
              <p:cNvPr id="48" name="Freeform 25">
                <a:extLst>
                  <a:ext uri="{FF2B5EF4-FFF2-40B4-BE49-F238E27FC236}">
                    <a16:creationId xmlns:a16="http://schemas.microsoft.com/office/drawing/2014/main" id="{E9F178E6-F1EF-3FB7-58C4-19D044D68EF3}"/>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6483"/>
              </a:solidFill>
            </p:spPr>
            <p:txBody>
              <a:bodyPr/>
              <a:lstStyle/>
              <a:p>
                <a:endParaRPr lang="en-US"/>
              </a:p>
            </p:txBody>
          </p:sp>
        </p:grpSp>
        <p:sp>
          <p:nvSpPr>
            <p:cNvPr id="47" name="TextBox 26">
              <a:extLst>
                <a:ext uri="{FF2B5EF4-FFF2-40B4-BE49-F238E27FC236}">
                  <a16:creationId xmlns:a16="http://schemas.microsoft.com/office/drawing/2014/main" id="{EA82F18A-3B76-685C-25C8-93D4E4B8E4BD}"/>
                </a:ext>
              </a:extLst>
            </p:cNvPr>
            <p:cNvSpPr txBox="1"/>
            <p:nvPr/>
          </p:nvSpPr>
          <p:spPr>
            <a:xfrm>
              <a:off x="0" y="-36959"/>
              <a:ext cx="1652351" cy="1709870"/>
            </a:xfrm>
            <a:prstGeom prst="rect">
              <a:avLst/>
            </a:prstGeom>
          </p:spPr>
          <p:txBody>
            <a:bodyPr lIns="0" tIns="0" rIns="0" bIns="0" rtlCol="0" anchor="t">
              <a:spAutoFit/>
            </a:bodyPr>
            <a:lstStyle/>
            <a:p>
              <a:pPr marL="0" lvl="1" indent="0" algn="ctr">
                <a:lnSpc>
                  <a:spcPts val="10047"/>
                </a:lnSpc>
                <a:spcBef>
                  <a:spcPct val="0"/>
                </a:spcBef>
              </a:pPr>
              <a:r>
                <a:rPr lang="vi-VN" sz="6399" u="sng" dirty="0">
                  <a:solidFill>
                    <a:srgbClr val="FFFAEF"/>
                  </a:solidFill>
                  <a:latin typeface="Baloo"/>
                  <a:hlinkClick r:id="rId5" action="ppaction://hlinksldjump"/>
                </a:rPr>
                <a:t>5</a:t>
              </a:r>
              <a:endParaRPr lang="en-US" sz="6399" u="sng" dirty="0">
                <a:solidFill>
                  <a:srgbClr val="FFFAEF"/>
                </a:solidFill>
                <a:latin typeface="Baloo"/>
                <a:hlinkClick r:id="rId5" action="ppaction://hlinksldjump"/>
              </a:endParaRPr>
            </a:p>
          </p:txBody>
        </p:sp>
      </p:grpSp>
      <p:grpSp>
        <p:nvGrpSpPr>
          <p:cNvPr id="15" name="Group 32">
            <a:extLst>
              <a:ext uri="{FF2B5EF4-FFF2-40B4-BE49-F238E27FC236}">
                <a16:creationId xmlns:a16="http://schemas.microsoft.com/office/drawing/2014/main" id="{F5FCBD6C-BBD7-A00D-BED9-CAC9CCFDAFCF}"/>
              </a:ext>
            </a:extLst>
          </p:cNvPr>
          <p:cNvGrpSpPr/>
          <p:nvPr/>
        </p:nvGrpSpPr>
        <p:grpSpPr>
          <a:xfrm>
            <a:off x="11301312" y="3171925"/>
            <a:ext cx="6285833" cy="1554114"/>
            <a:chOff x="-167268" y="-372636"/>
            <a:chExt cx="8381111" cy="2072152"/>
          </a:xfrm>
        </p:grpSpPr>
        <p:sp>
          <p:nvSpPr>
            <p:cNvPr id="5" name="TextBox 33">
              <a:extLst>
                <a:ext uri="{FF2B5EF4-FFF2-40B4-BE49-F238E27FC236}">
                  <a16:creationId xmlns:a16="http://schemas.microsoft.com/office/drawing/2014/main" id="{89AB3385-B382-0CAA-3E2B-979B5BAA0A38}"/>
                </a:ext>
              </a:extLst>
            </p:cNvPr>
            <p:cNvSpPr txBox="1"/>
            <p:nvPr/>
          </p:nvSpPr>
          <p:spPr>
            <a:xfrm>
              <a:off x="-167268" y="-372636"/>
              <a:ext cx="8213843" cy="764540"/>
            </a:xfrm>
            <a:prstGeom prst="rect">
              <a:avLst/>
            </a:prstGeom>
          </p:spPr>
          <p:txBody>
            <a:bodyPr lIns="0" tIns="0" rIns="0" bIns="0" rtlCol="0" anchor="t">
              <a:spAutoFit/>
            </a:bodyPr>
            <a:lstStyle/>
            <a:p>
              <a:pPr>
                <a:lnSpc>
                  <a:spcPts val="4680"/>
                </a:lnSpc>
              </a:pPr>
              <a:r>
                <a:rPr lang="en-US" sz="3600">
                  <a:solidFill>
                    <a:srgbClr val="000000"/>
                  </a:solidFill>
                  <a:latin typeface="Baloo"/>
                </a:rPr>
                <a:t>CÁC CÔNG NGHỆ SỬ DỤNG</a:t>
              </a:r>
            </a:p>
          </p:txBody>
        </p:sp>
        <p:sp>
          <p:nvSpPr>
            <p:cNvPr id="6" name="TextBox 34">
              <a:extLst>
                <a:ext uri="{FF2B5EF4-FFF2-40B4-BE49-F238E27FC236}">
                  <a16:creationId xmlns:a16="http://schemas.microsoft.com/office/drawing/2014/main" id="{69F665CD-A690-E917-62E6-416ED50F862C}"/>
                </a:ext>
              </a:extLst>
            </p:cNvPr>
            <p:cNvSpPr txBox="1"/>
            <p:nvPr/>
          </p:nvSpPr>
          <p:spPr>
            <a:xfrm>
              <a:off x="0" y="1162518"/>
              <a:ext cx="8213843" cy="536998"/>
            </a:xfrm>
            <a:prstGeom prst="rect">
              <a:avLst/>
            </a:prstGeom>
          </p:spPr>
          <p:txBody>
            <a:bodyPr lIns="0" tIns="0" rIns="0" bIns="0" rtlCol="0" anchor="t">
              <a:spAutoFit/>
            </a:bodyPr>
            <a:lstStyle/>
            <a:p>
              <a:pPr>
                <a:lnSpc>
                  <a:spcPts val="3380"/>
                </a:lnSpc>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50979" y="-2052127"/>
            <a:ext cx="4421360" cy="4421360"/>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DB15"/>
            </a:solidFill>
          </p:spPr>
          <p:txBody>
            <a:bodyPr/>
            <a:lstStyle/>
            <a:p>
              <a:endParaRPr lang="en-US"/>
            </a:p>
          </p:txBody>
        </p:sp>
      </p:grpSp>
      <p:grpSp>
        <p:nvGrpSpPr>
          <p:cNvPr id="4" name="Group 4"/>
          <p:cNvGrpSpPr/>
          <p:nvPr/>
        </p:nvGrpSpPr>
        <p:grpSpPr>
          <a:xfrm>
            <a:off x="16400997" y="-579074"/>
            <a:ext cx="2529631" cy="252963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66769"/>
            </a:solidFill>
          </p:spPr>
          <p:txBody>
            <a:bodyPr/>
            <a:lstStyle/>
            <a:p>
              <a:endParaRPr lang="en-US"/>
            </a:p>
          </p:txBody>
        </p:sp>
      </p:grpSp>
      <p:grpSp>
        <p:nvGrpSpPr>
          <p:cNvPr id="6" name="Group 6"/>
          <p:cNvGrpSpPr/>
          <p:nvPr/>
        </p:nvGrpSpPr>
        <p:grpSpPr>
          <a:xfrm>
            <a:off x="-760169" y="9392566"/>
            <a:ext cx="1788869" cy="178886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txBody>
            <a:bodyPr/>
            <a:lstStyle/>
            <a:p>
              <a:endParaRPr lang="en-US"/>
            </a:p>
          </p:txBody>
        </p:sp>
      </p:grpSp>
      <p:grpSp>
        <p:nvGrpSpPr>
          <p:cNvPr id="9" name="Group 9"/>
          <p:cNvGrpSpPr/>
          <p:nvPr/>
        </p:nvGrpSpPr>
        <p:grpSpPr>
          <a:xfrm>
            <a:off x="4951240" y="650429"/>
            <a:ext cx="1105551" cy="1154162"/>
            <a:chOff x="0" y="-47084"/>
            <a:chExt cx="1474068" cy="1538883"/>
          </a:xfrm>
        </p:grpSpPr>
        <p:grpSp>
          <p:nvGrpSpPr>
            <p:cNvPr id="10" name="Group 10"/>
            <p:cNvGrpSpPr/>
            <p:nvPr/>
          </p:nvGrpSpPr>
          <p:grpSpPr>
            <a:xfrm>
              <a:off x="0" y="0"/>
              <a:ext cx="1474068" cy="147406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6483"/>
              </a:solidFill>
            </p:spPr>
            <p:txBody>
              <a:bodyPr/>
              <a:lstStyle/>
              <a:p>
                <a:endParaRPr lang="en-US"/>
              </a:p>
            </p:txBody>
          </p:sp>
        </p:grpSp>
        <p:sp>
          <p:nvSpPr>
            <p:cNvPr id="12" name="TextBox 12"/>
            <p:cNvSpPr txBox="1"/>
            <p:nvPr/>
          </p:nvSpPr>
          <p:spPr>
            <a:xfrm>
              <a:off x="0" y="-47084"/>
              <a:ext cx="1474068" cy="1538883"/>
            </a:xfrm>
            <a:prstGeom prst="rect">
              <a:avLst/>
            </a:prstGeom>
          </p:spPr>
          <p:txBody>
            <a:bodyPr lIns="0" tIns="0" rIns="0" bIns="0" rtlCol="0" anchor="t">
              <a:spAutoFit/>
            </a:bodyPr>
            <a:lstStyle/>
            <a:p>
              <a:pPr marL="0" lvl="1" indent="0" algn="ctr">
                <a:lnSpc>
                  <a:spcPts val="8963"/>
                </a:lnSpc>
                <a:spcBef>
                  <a:spcPct val="0"/>
                </a:spcBef>
              </a:pPr>
              <a:r>
                <a:rPr lang="vi-VN" sz="5709" u="sng">
                  <a:solidFill>
                    <a:srgbClr val="FFFAEF"/>
                  </a:solidFill>
                  <a:latin typeface="Baloo"/>
                  <a:hlinkClick r:id="rId2" action="ppaction://hlinksldjump"/>
                </a:rPr>
                <a:t>4</a:t>
              </a:r>
              <a:endParaRPr lang="en-US" sz="5709" u="sng">
                <a:solidFill>
                  <a:srgbClr val="FFFAEF"/>
                </a:solidFill>
                <a:latin typeface="Baloo"/>
                <a:hlinkClick r:id="rId2" action="ppaction://hlinksldjump"/>
              </a:endParaRPr>
            </a:p>
          </p:txBody>
        </p:sp>
      </p:grpSp>
      <p:sp>
        <p:nvSpPr>
          <p:cNvPr id="13" name="TextBox 13"/>
          <p:cNvSpPr txBox="1"/>
          <p:nvPr/>
        </p:nvSpPr>
        <p:spPr>
          <a:xfrm>
            <a:off x="6359474" y="813117"/>
            <a:ext cx="8651926" cy="779059"/>
          </a:xfrm>
          <a:prstGeom prst="rect">
            <a:avLst/>
          </a:prstGeom>
        </p:spPr>
        <p:txBody>
          <a:bodyPr wrap="square" lIns="0" tIns="0" rIns="0" bIns="0" rtlCol="0" anchor="t">
            <a:spAutoFit/>
          </a:bodyPr>
          <a:lstStyle/>
          <a:p>
            <a:pPr>
              <a:lnSpc>
                <a:spcPts val="6500"/>
              </a:lnSpc>
            </a:pPr>
            <a:r>
              <a:rPr lang="vi-VN" sz="4000" b="1" cap="small"/>
              <a:t>Các Chức năng của chương trình</a:t>
            </a:r>
            <a:endParaRPr lang="en-US" sz="28700">
              <a:solidFill>
                <a:srgbClr val="000000"/>
              </a:solidFill>
              <a:latin typeface="Baloo Bold"/>
            </a:endParaRPr>
          </a:p>
        </p:txBody>
      </p:sp>
      <p:pic>
        <p:nvPicPr>
          <p:cNvPr id="14" name="Picture 14">
            <a:hlinkClick r:id="rId3" action="ppaction://hlinksldjump"/>
          </p:cNvPr>
          <p:cNvPicPr>
            <a:picLocks noChangeAspect="1"/>
          </p:cNvPicPr>
          <p:nvPr/>
        </p:nvPicPr>
        <p:blipFill>
          <a:blip r:embed="rId4"/>
          <a:srcRect/>
          <a:stretch>
            <a:fillRect/>
          </a:stretch>
        </p:blipFill>
        <p:spPr>
          <a:xfrm>
            <a:off x="16558806" y="8762345"/>
            <a:ext cx="871608" cy="871608"/>
          </a:xfrm>
          <a:prstGeom prst="rect">
            <a:avLst/>
          </a:prstGeom>
        </p:spPr>
      </p:pic>
      <p:sp>
        <p:nvSpPr>
          <p:cNvPr id="20" name="TextBox 19">
            <a:extLst>
              <a:ext uri="{FF2B5EF4-FFF2-40B4-BE49-F238E27FC236}">
                <a16:creationId xmlns:a16="http://schemas.microsoft.com/office/drawing/2014/main" id="{4C44CCE7-BECD-A95F-AC84-BF79944536A9}"/>
              </a:ext>
            </a:extLst>
          </p:cNvPr>
          <p:cNvSpPr txBox="1"/>
          <p:nvPr/>
        </p:nvSpPr>
        <p:spPr>
          <a:xfrm>
            <a:off x="64120" y="3047070"/>
            <a:ext cx="582372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latin typeface="Times New Roman"/>
                <a:cs typeface="Segoe UI"/>
              </a:rPr>
              <a:t>User Control</a:t>
            </a:r>
          </a:p>
          <a:p>
            <a:endParaRPr lang="en-US" sz="4800">
              <a:latin typeface="Times New Roman"/>
              <a:cs typeface="Segoe UI"/>
            </a:endParaRPr>
          </a:p>
          <a:p>
            <a:r>
              <a:rPr lang="en-US" sz="4800">
                <a:latin typeface="Times New Roman"/>
                <a:cs typeface="Segoe UI"/>
              </a:rPr>
              <a:t>Employees</a:t>
            </a:r>
          </a:p>
          <a:p>
            <a:endParaRPr lang="en-US" sz="4800">
              <a:latin typeface="Times New Roman"/>
              <a:cs typeface="Segoe UI"/>
            </a:endParaRPr>
          </a:p>
          <a:p>
            <a:r>
              <a:rPr lang="en-US" sz="4800">
                <a:latin typeface="Times New Roman"/>
                <a:cs typeface="Segoe UI"/>
              </a:rPr>
              <a:t>1.Registration</a:t>
            </a:r>
          </a:p>
        </p:txBody>
      </p:sp>
      <p:pic>
        <p:nvPicPr>
          <p:cNvPr id="15" name="Picture 14" descr="A screenshot of a computer&#10;&#10;Description automatically generated">
            <a:extLst>
              <a:ext uri="{FF2B5EF4-FFF2-40B4-BE49-F238E27FC236}">
                <a16:creationId xmlns:a16="http://schemas.microsoft.com/office/drawing/2014/main" id="{76E81EC2-3B19-0C12-98C9-582370016496}"/>
              </a:ext>
            </a:extLst>
          </p:cNvPr>
          <p:cNvPicPr>
            <a:picLocks noChangeAspect="1"/>
          </p:cNvPicPr>
          <p:nvPr/>
        </p:nvPicPr>
        <p:blipFill>
          <a:blip r:embed="rId5"/>
          <a:stretch>
            <a:fillRect/>
          </a:stretch>
        </p:blipFill>
        <p:spPr>
          <a:xfrm>
            <a:off x="4078559" y="2295871"/>
            <a:ext cx="14228955" cy="7995198"/>
          </a:xfrm>
          <a:prstGeom prst="rect">
            <a:avLst/>
          </a:prstGeom>
        </p:spPr>
      </p:pic>
    </p:spTree>
    <p:extLst>
      <p:ext uri="{BB962C8B-B14F-4D97-AF65-F5344CB8AC3E}">
        <p14:creationId xmlns:p14="http://schemas.microsoft.com/office/powerpoint/2010/main" val="131670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50979" y="-2052127"/>
            <a:ext cx="4421360" cy="4421360"/>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DB15"/>
            </a:solidFill>
          </p:spPr>
          <p:txBody>
            <a:bodyPr/>
            <a:lstStyle/>
            <a:p>
              <a:endParaRPr lang="en-US"/>
            </a:p>
          </p:txBody>
        </p:sp>
      </p:grpSp>
      <p:grpSp>
        <p:nvGrpSpPr>
          <p:cNvPr id="4" name="Group 4"/>
          <p:cNvGrpSpPr/>
          <p:nvPr/>
        </p:nvGrpSpPr>
        <p:grpSpPr>
          <a:xfrm>
            <a:off x="16400997" y="-579074"/>
            <a:ext cx="2529631" cy="252963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66769"/>
            </a:solidFill>
          </p:spPr>
          <p:txBody>
            <a:bodyPr/>
            <a:lstStyle/>
            <a:p>
              <a:endParaRPr lang="en-US"/>
            </a:p>
          </p:txBody>
        </p:sp>
      </p:grpSp>
      <p:grpSp>
        <p:nvGrpSpPr>
          <p:cNvPr id="6" name="Group 6"/>
          <p:cNvGrpSpPr/>
          <p:nvPr/>
        </p:nvGrpSpPr>
        <p:grpSpPr>
          <a:xfrm>
            <a:off x="-760169" y="9392566"/>
            <a:ext cx="1788869" cy="178886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txBody>
            <a:bodyPr/>
            <a:lstStyle/>
            <a:p>
              <a:endParaRPr lang="en-US"/>
            </a:p>
          </p:txBody>
        </p:sp>
      </p:grpSp>
      <p:grpSp>
        <p:nvGrpSpPr>
          <p:cNvPr id="9" name="Group 9"/>
          <p:cNvGrpSpPr/>
          <p:nvPr/>
        </p:nvGrpSpPr>
        <p:grpSpPr>
          <a:xfrm>
            <a:off x="4951240" y="650429"/>
            <a:ext cx="1105551" cy="1154162"/>
            <a:chOff x="0" y="-47084"/>
            <a:chExt cx="1474068" cy="1538883"/>
          </a:xfrm>
        </p:grpSpPr>
        <p:grpSp>
          <p:nvGrpSpPr>
            <p:cNvPr id="10" name="Group 10"/>
            <p:cNvGrpSpPr/>
            <p:nvPr/>
          </p:nvGrpSpPr>
          <p:grpSpPr>
            <a:xfrm>
              <a:off x="0" y="0"/>
              <a:ext cx="1474068" cy="147406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6483"/>
              </a:solidFill>
            </p:spPr>
            <p:txBody>
              <a:bodyPr/>
              <a:lstStyle/>
              <a:p>
                <a:endParaRPr lang="en-US"/>
              </a:p>
            </p:txBody>
          </p:sp>
        </p:grpSp>
        <p:sp>
          <p:nvSpPr>
            <p:cNvPr id="12" name="TextBox 12"/>
            <p:cNvSpPr txBox="1"/>
            <p:nvPr/>
          </p:nvSpPr>
          <p:spPr>
            <a:xfrm>
              <a:off x="0" y="-47084"/>
              <a:ext cx="1474068" cy="1538883"/>
            </a:xfrm>
            <a:prstGeom prst="rect">
              <a:avLst/>
            </a:prstGeom>
          </p:spPr>
          <p:txBody>
            <a:bodyPr lIns="0" tIns="0" rIns="0" bIns="0" rtlCol="0" anchor="t">
              <a:spAutoFit/>
            </a:bodyPr>
            <a:lstStyle/>
            <a:p>
              <a:pPr marL="0" lvl="1" indent="0" algn="ctr">
                <a:lnSpc>
                  <a:spcPts val="8963"/>
                </a:lnSpc>
                <a:spcBef>
                  <a:spcPct val="0"/>
                </a:spcBef>
              </a:pPr>
              <a:r>
                <a:rPr lang="vi-VN" sz="5709" u="sng">
                  <a:solidFill>
                    <a:srgbClr val="FFFAEF"/>
                  </a:solidFill>
                  <a:latin typeface="Baloo"/>
                  <a:hlinkClick r:id="rId2" action="ppaction://hlinksldjump"/>
                </a:rPr>
                <a:t>4</a:t>
              </a:r>
              <a:endParaRPr lang="en-US" sz="5709" u="sng">
                <a:solidFill>
                  <a:srgbClr val="FFFAEF"/>
                </a:solidFill>
                <a:latin typeface="Baloo"/>
                <a:hlinkClick r:id="rId2" action="ppaction://hlinksldjump"/>
              </a:endParaRPr>
            </a:p>
          </p:txBody>
        </p:sp>
      </p:grpSp>
      <p:sp>
        <p:nvSpPr>
          <p:cNvPr id="13" name="TextBox 13"/>
          <p:cNvSpPr txBox="1"/>
          <p:nvPr/>
        </p:nvSpPr>
        <p:spPr>
          <a:xfrm>
            <a:off x="6359474" y="813117"/>
            <a:ext cx="8651926" cy="779059"/>
          </a:xfrm>
          <a:prstGeom prst="rect">
            <a:avLst/>
          </a:prstGeom>
        </p:spPr>
        <p:txBody>
          <a:bodyPr wrap="square" lIns="0" tIns="0" rIns="0" bIns="0" rtlCol="0" anchor="t">
            <a:spAutoFit/>
          </a:bodyPr>
          <a:lstStyle/>
          <a:p>
            <a:pPr>
              <a:lnSpc>
                <a:spcPts val="6500"/>
              </a:lnSpc>
            </a:pPr>
            <a:r>
              <a:rPr lang="vi-VN" sz="4000" b="1" cap="small"/>
              <a:t>Các Chức năng của chương trình</a:t>
            </a:r>
            <a:endParaRPr lang="en-US" sz="28700">
              <a:solidFill>
                <a:srgbClr val="000000"/>
              </a:solidFill>
              <a:latin typeface="Baloo Bold"/>
            </a:endParaRPr>
          </a:p>
        </p:txBody>
      </p:sp>
      <p:pic>
        <p:nvPicPr>
          <p:cNvPr id="14" name="Picture 14">
            <a:hlinkClick r:id="rId3" action="ppaction://hlinksldjump"/>
          </p:cNvPr>
          <p:cNvPicPr>
            <a:picLocks noChangeAspect="1"/>
          </p:cNvPicPr>
          <p:nvPr/>
        </p:nvPicPr>
        <p:blipFill>
          <a:blip r:embed="rId4"/>
          <a:srcRect/>
          <a:stretch>
            <a:fillRect/>
          </a:stretch>
        </p:blipFill>
        <p:spPr>
          <a:xfrm>
            <a:off x="16558806" y="8762345"/>
            <a:ext cx="871608" cy="871608"/>
          </a:xfrm>
          <a:prstGeom prst="rect">
            <a:avLst/>
          </a:prstGeom>
        </p:spPr>
      </p:pic>
      <p:sp>
        <p:nvSpPr>
          <p:cNvPr id="20" name="TextBox 19">
            <a:extLst>
              <a:ext uri="{FF2B5EF4-FFF2-40B4-BE49-F238E27FC236}">
                <a16:creationId xmlns:a16="http://schemas.microsoft.com/office/drawing/2014/main" id="{4C44CCE7-BECD-A95F-AC84-BF79944536A9}"/>
              </a:ext>
            </a:extLst>
          </p:cNvPr>
          <p:cNvSpPr txBox="1"/>
          <p:nvPr/>
        </p:nvSpPr>
        <p:spPr>
          <a:xfrm>
            <a:off x="64120" y="3047070"/>
            <a:ext cx="582372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latin typeface="Times New Roman"/>
                <a:cs typeface="Segoe UI"/>
              </a:rPr>
              <a:t>User Control</a:t>
            </a:r>
          </a:p>
          <a:p>
            <a:endParaRPr lang="en-US" sz="4800">
              <a:latin typeface="Times New Roman"/>
              <a:cs typeface="Segoe UI"/>
            </a:endParaRPr>
          </a:p>
          <a:p>
            <a:r>
              <a:rPr lang="en-US" sz="4800">
                <a:latin typeface="Times New Roman"/>
                <a:cs typeface="Segoe UI"/>
              </a:rPr>
              <a:t>Employees</a:t>
            </a:r>
          </a:p>
          <a:p>
            <a:endParaRPr lang="en-US" sz="4800">
              <a:latin typeface="Times New Roman"/>
              <a:cs typeface="Segoe UI"/>
            </a:endParaRPr>
          </a:p>
          <a:p>
            <a:r>
              <a:rPr lang="en-US" sz="4800">
                <a:latin typeface="Times New Roman"/>
                <a:cs typeface="Segoe UI"/>
              </a:rPr>
              <a:t>2.Details</a:t>
            </a:r>
          </a:p>
        </p:txBody>
      </p:sp>
      <p:pic>
        <p:nvPicPr>
          <p:cNvPr id="8" name="Picture 7" descr="A screenshot of a computer&#10;&#10;Description automatically generated">
            <a:extLst>
              <a:ext uri="{FF2B5EF4-FFF2-40B4-BE49-F238E27FC236}">
                <a16:creationId xmlns:a16="http://schemas.microsoft.com/office/drawing/2014/main" id="{66B95EC9-DF52-9601-540C-139231B9E5A8}"/>
              </a:ext>
            </a:extLst>
          </p:cNvPr>
          <p:cNvPicPr>
            <a:picLocks noChangeAspect="1"/>
          </p:cNvPicPr>
          <p:nvPr/>
        </p:nvPicPr>
        <p:blipFill>
          <a:blip r:embed="rId5"/>
          <a:stretch>
            <a:fillRect/>
          </a:stretch>
        </p:blipFill>
        <p:spPr>
          <a:xfrm>
            <a:off x="4622180" y="2190851"/>
            <a:ext cx="13532004" cy="7731309"/>
          </a:xfrm>
          <a:prstGeom prst="rect">
            <a:avLst/>
          </a:prstGeom>
        </p:spPr>
      </p:pic>
    </p:spTree>
    <p:extLst>
      <p:ext uri="{BB962C8B-B14F-4D97-AF65-F5344CB8AC3E}">
        <p14:creationId xmlns:p14="http://schemas.microsoft.com/office/powerpoint/2010/main" val="311691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50979" y="-2052127"/>
            <a:ext cx="4421360" cy="4421360"/>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DB15"/>
            </a:solidFill>
          </p:spPr>
          <p:txBody>
            <a:bodyPr/>
            <a:lstStyle/>
            <a:p>
              <a:endParaRPr lang="en-US"/>
            </a:p>
          </p:txBody>
        </p:sp>
      </p:grpSp>
      <p:grpSp>
        <p:nvGrpSpPr>
          <p:cNvPr id="4" name="Group 4"/>
          <p:cNvGrpSpPr/>
          <p:nvPr/>
        </p:nvGrpSpPr>
        <p:grpSpPr>
          <a:xfrm>
            <a:off x="16400997" y="-579074"/>
            <a:ext cx="2529631" cy="252963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66769"/>
            </a:solidFill>
          </p:spPr>
          <p:txBody>
            <a:bodyPr/>
            <a:lstStyle/>
            <a:p>
              <a:endParaRPr lang="en-US"/>
            </a:p>
          </p:txBody>
        </p:sp>
      </p:grpSp>
      <p:grpSp>
        <p:nvGrpSpPr>
          <p:cNvPr id="6" name="Group 6"/>
          <p:cNvGrpSpPr/>
          <p:nvPr/>
        </p:nvGrpSpPr>
        <p:grpSpPr>
          <a:xfrm>
            <a:off x="-760169" y="9392566"/>
            <a:ext cx="1788869" cy="178886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txBody>
            <a:bodyPr/>
            <a:lstStyle/>
            <a:p>
              <a:endParaRPr lang="en-US"/>
            </a:p>
          </p:txBody>
        </p:sp>
      </p:grpSp>
      <p:grpSp>
        <p:nvGrpSpPr>
          <p:cNvPr id="9" name="Group 9"/>
          <p:cNvGrpSpPr/>
          <p:nvPr/>
        </p:nvGrpSpPr>
        <p:grpSpPr>
          <a:xfrm>
            <a:off x="4951240" y="650429"/>
            <a:ext cx="1105551" cy="1154162"/>
            <a:chOff x="0" y="-47084"/>
            <a:chExt cx="1474068" cy="1538883"/>
          </a:xfrm>
        </p:grpSpPr>
        <p:grpSp>
          <p:nvGrpSpPr>
            <p:cNvPr id="10" name="Group 10"/>
            <p:cNvGrpSpPr/>
            <p:nvPr/>
          </p:nvGrpSpPr>
          <p:grpSpPr>
            <a:xfrm>
              <a:off x="0" y="0"/>
              <a:ext cx="1474068" cy="147406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6483"/>
              </a:solidFill>
            </p:spPr>
            <p:txBody>
              <a:bodyPr/>
              <a:lstStyle/>
              <a:p>
                <a:endParaRPr lang="en-US"/>
              </a:p>
            </p:txBody>
          </p:sp>
        </p:grpSp>
        <p:sp>
          <p:nvSpPr>
            <p:cNvPr id="12" name="TextBox 12"/>
            <p:cNvSpPr txBox="1"/>
            <p:nvPr/>
          </p:nvSpPr>
          <p:spPr>
            <a:xfrm>
              <a:off x="0" y="-47084"/>
              <a:ext cx="1474068" cy="1538883"/>
            </a:xfrm>
            <a:prstGeom prst="rect">
              <a:avLst/>
            </a:prstGeom>
          </p:spPr>
          <p:txBody>
            <a:bodyPr lIns="0" tIns="0" rIns="0" bIns="0" rtlCol="0" anchor="t">
              <a:spAutoFit/>
            </a:bodyPr>
            <a:lstStyle/>
            <a:p>
              <a:pPr marL="0" lvl="1" indent="0" algn="ctr">
                <a:lnSpc>
                  <a:spcPts val="8963"/>
                </a:lnSpc>
                <a:spcBef>
                  <a:spcPct val="0"/>
                </a:spcBef>
              </a:pPr>
              <a:r>
                <a:rPr lang="vi-VN" sz="5709" u="sng" dirty="0">
                  <a:solidFill>
                    <a:srgbClr val="FFFAEF"/>
                  </a:solidFill>
                  <a:latin typeface="Baloo"/>
                  <a:hlinkClick r:id="rId2" action="ppaction://hlinksldjump"/>
                </a:rPr>
                <a:t>4</a:t>
              </a:r>
              <a:endParaRPr lang="en-US" sz="5709" u="sng" dirty="0">
                <a:solidFill>
                  <a:srgbClr val="FFFAEF"/>
                </a:solidFill>
                <a:latin typeface="Baloo"/>
                <a:hlinkClick r:id="rId2" action="ppaction://hlinksldjump"/>
              </a:endParaRPr>
            </a:p>
          </p:txBody>
        </p:sp>
      </p:grpSp>
      <p:sp>
        <p:nvSpPr>
          <p:cNvPr id="13" name="TextBox 13"/>
          <p:cNvSpPr txBox="1"/>
          <p:nvPr/>
        </p:nvSpPr>
        <p:spPr>
          <a:xfrm>
            <a:off x="6359474" y="813117"/>
            <a:ext cx="8651926" cy="779059"/>
          </a:xfrm>
          <a:prstGeom prst="rect">
            <a:avLst/>
          </a:prstGeom>
        </p:spPr>
        <p:txBody>
          <a:bodyPr wrap="square" lIns="0" tIns="0" rIns="0" bIns="0" rtlCol="0" anchor="t">
            <a:spAutoFit/>
          </a:bodyPr>
          <a:lstStyle/>
          <a:p>
            <a:pPr>
              <a:lnSpc>
                <a:spcPts val="6500"/>
              </a:lnSpc>
            </a:pPr>
            <a:r>
              <a:rPr lang="vi-VN" sz="4000" b="1" cap="small" dirty="0"/>
              <a:t>Các Chức năng của chương trình</a:t>
            </a:r>
            <a:endParaRPr lang="en-US" sz="28700" dirty="0">
              <a:solidFill>
                <a:srgbClr val="000000"/>
              </a:solidFill>
              <a:latin typeface="Baloo Bold"/>
            </a:endParaRPr>
          </a:p>
        </p:txBody>
      </p:sp>
      <p:pic>
        <p:nvPicPr>
          <p:cNvPr id="14" name="Picture 14">
            <a:hlinkClick r:id="rId3" action="ppaction://hlinksldjump"/>
          </p:cNvPr>
          <p:cNvPicPr>
            <a:picLocks noChangeAspect="1"/>
          </p:cNvPicPr>
          <p:nvPr/>
        </p:nvPicPr>
        <p:blipFill>
          <a:blip r:embed="rId4"/>
          <a:srcRect/>
          <a:stretch>
            <a:fillRect/>
          </a:stretch>
        </p:blipFill>
        <p:spPr>
          <a:xfrm>
            <a:off x="16558806" y="8762345"/>
            <a:ext cx="871608" cy="871608"/>
          </a:xfrm>
          <a:prstGeom prst="rect">
            <a:avLst/>
          </a:prstGeom>
        </p:spPr>
      </p:pic>
      <p:sp>
        <p:nvSpPr>
          <p:cNvPr id="20" name="TextBox 19">
            <a:extLst>
              <a:ext uri="{FF2B5EF4-FFF2-40B4-BE49-F238E27FC236}">
                <a16:creationId xmlns:a16="http://schemas.microsoft.com/office/drawing/2014/main" id="{4C44CCE7-BECD-A95F-AC84-BF79944536A9}"/>
              </a:ext>
            </a:extLst>
          </p:cNvPr>
          <p:cNvSpPr txBox="1"/>
          <p:nvPr/>
        </p:nvSpPr>
        <p:spPr>
          <a:xfrm>
            <a:off x="64120" y="3047070"/>
            <a:ext cx="582372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Times New Roman"/>
                <a:cs typeface="Segoe UI"/>
              </a:rPr>
              <a:t>User Control</a:t>
            </a:r>
          </a:p>
          <a:p>
            <a:endParaRPr lang="en-US" sz="4800">
              <a:latin typeface="Times New Roman"/>
              <a:cs typeface="Segoe UI"/>
            </a:endParaRPr>
          </a:p>
          <a:p>
            <a:r>
              <a:rPr lang="en-US" sz="4800" dirty="0">
                <a:latin typeface="Times New Roman"/>
                <a:cs typeface="Segoe UI"/>
              </a:rPr>
              <a:t>Employees</a:t>
            </a:r>
          </a:p>
          <a:p>
            <a:endParaRPr lang="en-US" sz="4800">
              <a:latin typeface="Times New Roman"/>
              <a:cs typeface="Segoe UI"/>
            </a:endParaRPr>
          </a:p>
          <a:p>
            <a:r>
              <a:rPr lang="en-US" sz="4800" dirty="0">
                <a:latin typeface="Times New Roman"/>
                <a:cs typeface="Segoe UI"/>
              </a:rPr>
              <a:t>2.Details</a:t>
            </a:r>
          </a:p>
        </p:txBody>
      </p:sp>
      <p:pic>
        <p:nvPicPr>
          <p:cNvPr id="8" name="Picture 7" descr="A screenshot of a computer&#10;&#10;Description automatically generated">
            <a:extLst>
              <a:ext uri="{FF2B5EF4-FFF2-40B4-BE49-F238E27FC236}">
                <a16:creationId xmlns:a16="http://schemas.microsoft.com/office/drawing/2014/main" id="{66B95EC9-DF52-9601-540C-139231B9E5A8}"/>
              </a:ext>
            </a:extLst>
          </p:cNvPr>
          <p:cNvPicPr>
            <a:picLocks noChangeAspect="1"/>
          </p:cNvPicPr>
          <p:nvPr/>
        </p:nvPicPr>
        <p:blipFill>
          <a:blip r:embed="rId5"/>
          <a:stretch>
            <a:fillRect/>
          </a:stretch>
        </p:blipFill>
        <p:spPr>
          <a:xfrm>
            <a:off x="4622180" y="2190851"/>
            <a:ext cx="13532004" cy="7731309"/>
          </a:xfrm>
          <a:prstGeom prst="rect">
            <a:avLst/>
          </a:prstGeom>
        </p:spPr>
      </p:pic>
    </p:spTree>
    <p:extLst>
      <p:ext uri="{BB962C8B-B14F-4D97-AF65-F5344CB8AC3E}">
        <p14:creationId xmlns:p14="http://schemas.microsoft.com/office/powerpoint/2010/main" val="294436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50979" y="-2052127"/>
            <a:ext cx="4421360" cy="4421360"/>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DB15"/>
            </a:solidFill>
          </p:spPr>
          <p:txBody>
            <a:bodyPr/>
            <a:lstStyle/>
            <a:p>
              <a:endParaRPr lang="en-US"/>
            </a:p>
          </p:txBody>
        </p:sp>
      </p:grpSp>
      <p:grpSp>
        <p:nvGrpSpPr>
          <p:cNvPr id="4" name="Group 4"/>
          <p:cNvGrpSpPr/>
          <p:nvPr/>
        </p:nvGrpSpPr>
        <p:grpSpPr>
          <a:xfrm>
            <a:off x="16400997" y="-579074"/>
            <a:ext cx="2529631" cy="252963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66769"/>
            </a:solidFill>
          </p:spPr>
          <p:txBody>
            <a:bodyPr/>
            <a:lstStyle/>
            <a:p>
              <a:endParaRPr lang="en-US"/>
            </a:p>
          </p:txBody>
        </p:sp>
      </p:grpSp>
      <p:grpSp>
        <p:nvGrpSpPr>
          <p:cNvPr id="6" name="Group 6"/>
          <p:cNvGrpSpPr/>
          <p:nvPr/>
        </p:nvGrpSpPr>
        <p:grpSpPr>
          <a:xfrm>
            <a:off x="-760169" y="9392566"/>
            <a:ext cx="1788869" cy="178886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txBody>
            <a:bodyPr/>
            <a:lstStyle/>
            <a:p>
              <a:endParaRPr lang="en-US"/>
            </a:p>
          </p:txBody>
        </p:sp>
      </p:grpSp>
      <p:grpSp>
        <p:nvGrpSpPr>
          <p:cNvPr id="9" name="Group 9"/>
          <p:cNvGrpSpPr/>
          <p:nvPr/>
        </p:nvGrpSpPr>
        <p:grpSpPr>
          <a:xfrm>
            <a:off x="4951240" y="650429"/>
            <a:ext cx="1105551" cy="1154162"/>
            <a:chOff x="0" y="-47084"/>
            <a:chExt cx="1474068" cy="1538883"/>
          </a:xfrm>
        </p:grpSpPr>
        <p:grpSp>
          <p:nvGrpSpPr>
            <p:cNvPr id="10" name="Group 10"/>
            <p:cNvGrpSpPr/>
            <p:nvPr/>
          </p:nvGrpSpPr>
          <p:grpSpPr>
            <a:xfrm>
              <a:off x="0" y="0"/>
              <a:ext cx="1474068" cy="147406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6483"/>
              </a:solidFill>
            </p:spPr>
            <p:txBody>
              <a:bodyPr/>
              <a:lstStyle/>
              <a:p>
                <a:endParaRPr lang="en-US"/>
              </a:p>
            </p:txBody>
          </p:sp>
        </p:grpSp>
        <p:sp>
          <p:nvSpPr>
            <p:cNvPr id="12" name="TextBox 12"/>
            <p:cNvSpPr txBox="1"/>
            <p:nvPr/>
          </p:nvSpPr>
          <p:spPr>
            <a:xfrm>
              <a:off x="0" y="-47084"/>
              <a:ext cx="1474068" cy="1538883"/>
            </a:xfrm>
            <a:prstGeom prst="rect">
              <a:avLst/>
            </a:prstGeom>
          </p:spPr>
          <p:txBody>
            <a:bodyPr lIns="0" tIns="0" rIns="0" bIns="0" rtlCol="0" anchor="t">
              <a:spAutoFit/>
            </a:bodyPr>
            <a:lstStyle/>
            <a:p>
              <a:pPr marL="0" lvl="1" indent="0" algn="ctr">
                <a:lnSpc>
                  <a:spcPts val="8963"/>
                </a:lnSpc>
                <a:spcBef>
                  <a:spcPct val="0"/>
                </a:spcBef>
              </a:pPr>
              <a:r>
                <a:rPr lang="vi-VN" sz="5709" u="sng">
                  <a:solidFill>
                    <a:srgbClr val="FFFAEF"/>
                  </a:solidFill>
                  <a:latin typeface="Baloo"/>
                  <a:hlinkClick r:id="rId2" action="ppaction://hlinksldjump"/>
                </a:rPr>
                <a:t>4</a:t>
              </a:r>
              <a:endParaRPr lang="en-US" sz="5709" u="sng">
                <a:solidFill>
                  <a:srgbClr val="FFFAEF"/>
                </a:solidFill>
                <a:latin typeface="Baloo"/>
                <a:hlinkClick r:id="rId2" action="ppaction://hlinksldjump"/>
              </a:endParaRPr>
            </a:p>
          </p:txBody>
        </p:sp>
      </p:grpSp>
      <p:sp>
        <p:nvSpPr>
          <p:cNvPr id="13" name="TextBox 13"/>
          <p:cNvSpPr txBox="1"/>
          <p:nvPr/>
        </p:nvSpPr>
        <p:spPr>
          <a:xfrm>
            <a:off x="6359474" y="813117"/>
            <a:ext cx="8651926" cy="779059"/>
          </a:xfrm>
          <a:prstGeom prst="rect">
            <a:avLst/>
          </a:prstGeom>
        </p:spPr>
        <p:txBody>
          <a:bodyPr wrap="square" lIns="0" tIns="0" rIns="0" bIns="0" rtlCol="0" anchor="t">
            <a:spAutoFit/>
          </a:bodyPr>
          <a:lstStyle/>
          <a:p>
            <a:pPr>
              <a:lnSpc>
                <a:spcPts val="6500"/>
              </a:lnSpc>
            </a:pPr>
            <a:r>
              <a:rPr lang="vi-VN" sz="4000" b="1" cap="small"/>
              <a:t>Các Chức năng của chương trình</a:t>
            </a:r>
            <a:endParaRPr lang="en-US" sz="28700">
              <a:solidFill>
                <a:srgbClr val="000000"/>
              </a:solidFill>
              <a:latin typeface="Baloo Bold"/>
            </a:endParaRPr>
          </a:p>
        </p:txBody>
      </p:sp>
      <p:pic>
        <p:nvPicPr>
          <p:cNvPr id="14" name="Picture 14">
            <a:hlinkClick r:id="rId3" action="ppaction://hlinksldjump"/>
          </p:cNvPr>
          <p:cNvPicPr>
            <a:picLocks noChangeAspect="1"/>
          </p:cNvPicPr>
          <p:nvPr/>
        </p:nvPicPr>
        <p:blipFill>
          <a:blip r:embed="rId4"/>
          <a:srcRect/>
          <a:stretch>
            <a:fillRect/>
          </a:stretch>
        </p:blipFill>
        <p:spPr>
          <a:xfrm>
            <a:off x="16558806" y="8762345"/>
            <a:ext cx="871608" cy="871608"/>
          </a:xfrm>
          <a:prstGeom prst="rect">
            <a:avLst/>
          </a:prstGeom>
        </p:spPr>
      </p:pic>
      <p:sp>
        <p:nvSpPr>
          <p:cNvPr id="20" name="TextBox 19">
            <a:extLst>
              <a:ext uri="{FF2B5EF4-FFF2-40B4-BE49-F238E27FC236}">
                <a16:creationId xmlns:a16="http://schemas.microsoft.com/office/drawing/2014/main" id="{4C44CCE7-BECD-A95F-AC84-BF79944536A9}"/>
              </a:ext>
            </a:extLst>
          </p:cNvPr>
          <p:cNvSpPr txBox="1"/>
          <p:nvPr/>
        </p:nvSpPr>
        <p:spPr>
          <a:xfrm>
            <a:off x="64120" y="3047070"/>
            <a:ext cx="582372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latin typeface="Times New Roman"/>
                <a:cs typeface="Segoe UI"/>
              </a:rPr>
              <a:t>User Control</a:t>
            </a:r>
          </a:p>
          <a:p>
            <a:endParaRPr lang="en-US" sz="4800">
              <a:latin typeface="Times New Roman"/>
              <a:cs typeface="Segoe UI"/>
            </a:endParaRPr>
          </a:p>
          <a:p>
            <a:r>
              <a:rPr lang="en-US" sz="4800" err="1">
                <a:latin typeface="Times New Roman"/>
                <a:cs typeface="Segoe UI"/>
              </a:rPr>
              <a:t>Empoyees</a:t>
            </a:r>
            <a:endParaRPr lang="en-US" sz="4800">
              <a:latin typeface="Times New Roman"/>
              <a:cs typeface="Segoe UI"/>
            </a:endParaRPr>
          </a:p>
          <a:p>
            <a:endParaRPr lang="en-US" sz="4800">
              <a:latin typeface="Times New Roman"/>
              <a:cs typeface="Segoe UI"/>
            </a:endParaRPr>
          </a:p>
          <a:p>
            <a:r>
              <a:rPr lang="en-US" sz="4800">
                <a:latin typeface="Times New Roman"/>
                <a:cs typeface="Segoe UI"/>
              </a:rPr>
              <a:t>3.Delete </a:t>
            </a:r>
          </a:p>
        </p:txBody>
      </p:sp>
      <p:pic>
        <p:nvPicPr>
          <p:cNvPr id="15" name="Picture 14" descr="A screenshot of a computer&#10;&#10;Description automatically generated">
            <a:extLst>
              <a:ext uri="{FF2B5EF4-FFF2-40B4-BE49-F238E27FC236}">
                <a16:creationId xmlns:a16="http://schemas.microsoft.com/office/drawing/2014/main" id="{7D83A14E-56E4-0CF1-9931-505FF558E200}"/>
              </a:ext>
            </a:extLst>
          </p:cNvPr>
          <p:cNvPicPr>
            <a:picLocks noChangeAspect="1"/>
          </p:cNvPicPr>
          <p:nvPr/>
        </p:nvPicPr>
        <p:blipFill>
          <a:blip r:embed="rId5"/>
          <a:stretch>
            <a:fillRect/>
          </a:stretch>
        </p:blipFill>
        <p:spPr>
          <a:xfrm>
            <a:off x="3702205" y="2117225"/>
            <a:ext cx="14521675" cy="8087647"/>
          </a:xfrm>
          <a:prstGeom prst="rect">
            <a:avLst/>
          </a:prstGeom>
        </p:spPr>
      </p:pic>
    </p:spTree>
    <p:extLst>
      <p:ext uri="{BB962C8B-B14F-4D97-AF65-F5344CB8AC3E}">
        <p14:creationId xmlns:p14="http://schemas.microsoft.com/office/powerpoint/2010/main" val="182316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57705" y="1993261"/>
            <a:ext cx="6465271" cy="523875"/>
          </a:xfrm>
          <a:prstGeom prst="rect">
            <a:avLst/>
          </a:prstGeom>
        </p:spPr>
        <p:txBody>
          <a:bodyPr lIns="0" tIns="0" rIns="0" bIns="0" rtlCol="0" anchor="t">
            <a:spAutoFit/>
          </a:bodyPr>
          <a:lstStyle/>
          <a:p>
            <a:pPr marL="0" lvl="0" indent="0">
              <a:lnSpc>
                <a:spcPts val="4151"/>
              </a:lnSpc>
            </a:pPr>
            <a:r>
              <a:rPr lang="en-US" sz="3459" b="1" err="1">
                <a:solidFill>
                  <a:srgbClr val="323232"/>
                </a:solidFill>
                <a:latin typeface="Calistoga Bold"/>
              </a:rPr>
              <a:t>Kết</a:t>
            </a:r>
            <a:r>
              <a:rPr lang="en-US" sz="3459" b="1">
                <a:solidFill>
                  <a:srgbClr val="323232"/>
                </a:solidFill>
                <a:latin typeface="Calistoga Bold"/>
              </a:rPr>
              <a:t> </a:t>
            </a:r>
            <a:r>
              <a:rPr lang="en-US" sz="3459" b="1" err="1">
                <a:solidFill>
                  <a:srgbClr val="323232"/>
                </a:solidFill>
                <a:latin typeface="Calistoga Bold"/>
              </a:rPr>
              <a:t>quả</a:t>
            </a:r>
            <a:r>
              <a:rPr lang="en-US" sz="3459" b="1">
                <a:solidFill>
                  <a:srgbClr val="323232"/>
                </a:solidFill>
                <a:latin typeface="Calistoga Bold"/>
              </a:rPr>
              <a:t> </a:t>
            </a:r>
            <a:r>
              <a:rPr lang="en-US" sz="3459" b="1" err="1">
                <a:solidFill>
                  <a:srgbClr val="323232"/>
                </a:solidFill>
                <a:latin typeface="Calistoga Bold"/>
              </a:rPr>
              <a:t>đạt</a:t>
            </a:r>
            <a:r>
              <a:rPr lang="en-US" sz="3459" b="1">
                <a:solidFill>
                  <a:srgbClr val="323232"/>
                </a:solidFill>
                <a:latin typeface="Calistoga Bold"/>
              </a:rPr>
              <a:t> </a:t>
            </a:r>
            <a:r>
              <a:rPr lang="en-US" sz="3459" b="1" err="1">
                <a:solidFill>
                  <a:srgbClr val="323232"/>
                </a:solidFill>
                <a:latin typeface="Calistoga Bold"/>
              </a:rPr>
              <a:t>được</a:t>
            </a:r>
            <a:r>
              <a:rPr lang="en-US" sz="3459" b="1">
                <a:solidFill>
                  <a:srgbClr val="323232"/>
                </a:solidFill>
                <a:latin typeface="Calistoga Bold"/>
              </a:rPr>
              <a:t>:</a:t>
            </a:r>
          </a:p>
        </p:txBody>
      </p:sp>
      <p:grpSp>
        <p:nvGrpSpPr>
          <p:cNvPr id="14" name="Group 13">
            <a:extLst>
              <a:ext uri="{FF2B5EF4-FFF2-40B4-BE49-F238E27FC236}">
                <a16:creationId xmlns:a16="http://schemas.microsoft.com/office/drawing/2014/main" id="{D4AB1904-1462-30DF-EBC9-3433192A88EC}"/>
              </a:ext>
            </a:extLst>
          </p:cNvPr>
          <p:cNvGrpSpPr/>
          <p:nvPr/>
        </p:nvGrpSpPr>
        <p:grpSpPr>
          <a:xfrm>
            <a:off x="1028700" y="3188850"/>
            <a:ext cx="17259300" cy="2494526"/>
            <a:chOff x="1028700" y="3188850"/>
            <a:chExt cx="17259300" cy="2494526"/>
          </a:xfrm>
        </p:grpSpPr>
        <p:sp>
          <p:nvSpPr>
            <p:cNvPr id="3" name="TextBox 3"/>
            <p:cNvSpPr txBox="1"/>
            <p:nvPr/>
          </p:nvSpPr>
          <p:spPr>
            <a:xfrm>
              <a:off x="1057705" y="3188850"/>
              <a:ext cx="16105354" cy="520032"/>
            </a:xfrm>
            <a:prstGeom prst="rect">
              <a:avLst/>
            </a:prstGeom>
          </p:spPr>
          <p:txBody>
            <a:bodyPr lIns="0" tIns="0" rIns="0" bIns="0" rtlCol="0" anchor="t">
              <a:spAutoFit/>
            </a:bodyPr>
            <a:lstStyle/>
            <a:p>
              <a:pPr>
                <a:lnSpc>
                  <a:spcPts val="4289"/>
                </a:lnSpc>
                <a:spcBef>
                  <a:spcPct val="0"/>
                </a:spcBef>
              </a:pPr>
              <a:r>
                <a:rPr lang="en-US" sz="3299">
                  <a:solidFill>
                    <a:srgbClr val="323232"/>
                  </a:solidFill>
                  <a:latin typeface="Clear Sans Regular"/>
                </a:rPr>
                <a:t>- </a:t>
              </a:r>
              <a:r>
                <a:rPr lang="vi-VN" sz="3299">
                  <a:solidFill>
                    <a:srgbClr val="323232"/>
                  </a:solidFill>
                  <a:latin typeface="Clear Sans Regular"/>
                </a:rPr>
                <a:t>Giao diện thân thiện</a:t>
              </a:r>
              <a:endParaRPr lang="en-US" sz="3299">
                <a:solidFill>
                  <a:srgbClr val="323232"/>
                </a:solidFill>
                <a:latin typeface="Clear Sans Regular"/>
              </a:endParaRPr>
            </a:p>
          </p:txBody>
        </p:sp>
        <p:sp>
          <p:nvSpPr>
            <p:cNvPr id="4" name="TextBox 4"/>
            <p:cNvSpPr txBox="1"/>
            <p:nvPr/>
          </p:nvSpPr>
          <p:spPr>
            <a:xfrm>
              <a:off x="1057705" y="4156557"/>
              <a:ext cx="16105354" cy="516808"/>
            </a:xfrm>
            <a:prstGeom prst="rect">
              <a:avLst/>
            </a:prstGeom>
          </p:spPr>
          <p:txBody>
            <a:bodyPr lIns="0" tIns="0" rIns="0" bIns="0" rtlCol="0" anchor="t">
              <a:spAutoFit/>
            </a:bodyPr>
            <a:lstStyle/>
            <a:p>
              <a:pPr>
                <a:lnSpc>
                  <a:spcPts val="4289"/>
                </a:lnSpc>
                <a:spcBef>
                  <a:spcPct val="0"/>
                </a:spcBef>
              </a:pPr>
              <a:r>
                <a:rPr lang="en-US" sz="3299">
                  <a:solidFill>
                    <a:srgbClr val="323232"/>
                  </a:solidFill>
                  <a:latin typeface="Clear Sans Regular"/>
                </a:rPr>
                <a:t>- </a:t>
              </a:r>
              <a:r>
                <a:rPr lang="vi-VN" sz="3299">
                  <a:solidFill>
                    <a:srgbClr val="323232"/>
                  </a:solidFill>
                  <a:latin typeface="Clear Sans Regular"/>
                </a:rPr>
                <a:t>Chương trình đơn giản, dễ sử dụng</a:t>
              </a:r>
              <a:endParaRPr lang="en-US" sz="3299">
                <a:solidFill>
                  <a:srgbClr val="323232"/>
                </a:solidFill>
                <a:latin typeface="Clear Sans Regular"/>
              </a:endParaRPr>
            </a:p>
          </p:txBody>
        </p:sp>
        <p:sp>
          <p:nvSpPr>
            <p:cNvPr id="5" name="TextBox 5"/>
            <p:cNvSpPr txBox="1"/>
            <p:nvPr/>
          </p:nvSpPr>
          <p:spPr>
            <a:xfrm>
              <a:off x="1028700" y="5166568"/>
              <a:ext cx="17259300" cy="516808"/>
            </a:xfrm>
            <a:prstGeom prst="rect">
              <a:avLst/>
            </a:prstGeom>
          </p:spPr>
          <p:txBody>
            <a:bodyPr lIns="0" tIns="0" rIns="0" bIns="0" rtlCol="0" anchor="t">
              <a:spAutoFit/>
            </a:bodyPr>
            <a:lstStyle/>
            <a:p>
              <a:pPr>
                <a:lnSpc>
                  <a:spcPts val="4289"/>
                </a:lnSpc>
                <a:spcBef>
                  <a:spcPct val="0"/>
                </a:spcBef>
              </a:pPr>
              <a:r>
                <a:rPr lang="en-US" sz="3299">
                  <a:solidFill>
                    <a:srgbClr val="323232"/>
                  </a:solidFill>
                  <a:latin typeface="Clear Sans Regular"/>
                </a:rPr>
                <a:t>-</a:t>
              </a:r>
              <a:r>
                <a:rPr lang="vi-VN" sz="3299">
                  <a:solidFill>
                    <a:srgbClr val="323232"/>
                  </a:solidFill>
                  <a:latin typeface="Clear Sans Regular"/>
                </a:rPr>
                <a:t> Áp dụng được những kiến thức đã được học</a:t>
              </a:r>
              <a:endParaRPr lang="en-US" sz="3299">
                <a:solidFill>
                  <a:srgbClr val="323232"/>
                </a:solidFill>
                <a:latin typeface="Clear Sans Regular"/>
              </a:endParaRPr>
            </a:p>
          </p:txBody>
        </p:sp>
      </p:grpSp>
      <p:sp>
        <p:nvSpPr>
          <p:cNvPr id="6" name="TextBox 6"/>
          <p:cNvSpPr txBox="1"/>
          <p:nvPr/>
        </p:nvSpPr>
        <p:spPr>
          <a:xfrm>
            <a:off x="1057705" y="6903431"/>
            <a:ext cx="6465271" cy="523875"/>
          </a:xfrm>
          <a:prstGeom prst="rect">
            <a:avLst/>
          </a:prstGeom>
        </p:spPr>
        <p:txBody>
          <a:bodyPr lIns="0" tIns="0" rIns="0" bIns="0" rtlCol="0" anchor="t">
            <a:spAutoFit/>
          </a:bodyPr>
          <a:lstStyle/>
          <a:p>
            <a:pPr marL="0" lvl="0" indent="0">
              <a:lnSpc>
                <a:spcPts val="4151"/>
              </a:lnSpc>
            </a:pPr>
            <a:r>
              <a:rPr lang="en-US" sz="3459" b="1" err="1">
                <a:solidFill>
                  <a:srgbClr val="323232"/>
                </a:solidFill>
                <a:latin typeface="Calistoga Bold"/>
              </a:rPr>
              <a:t>Hạn</a:t>
            </a:r>
            <a:r>
              <a:rPr lang="en-US" sz="3459" b="1">
                <a:solidFill>
                  <a:srgbClr val="323232"/>
                </a:solidFill>
                <a:latin typeface="Calistoga Bold"/>
              </a:rPr>
              <a:t> </a:t>
            </a:r>
            <a:r>
              <a:rPr lang="en-US" sz="3459" b="1" err="1">
                <a:solidFill>
                  <a:srgbClr val="323232"/>
                </a:solidFill>
                <a:latin typeface="Calistoga Bold"/>
              </a:rPr>
              <a:t>chế</a:t>
            </a:r>
            <a:r>
              <a:rPr lang="en-US" sz="3459" b="1">
                <a:solidFill>
                  <a:srgbClr val="323232"/>
                </a:solidFill>
                <a:latin typeface="Calistoga Bold"/>
              </a:rPr>
              <a:t>:</a:t>
            </a:r>
          </a:p>
        </p:txBody>
      </p:sp>
      <p:grpSp>
        <p:nvGrpSpPr>
          <p:cNvPr id="15" name="Group 14">
            <a:extLst>
              <a:ext uri="{FF2B5EF4-FFF2-40B4-BE49-F238E27FC236}">
                <a16:creationId xmlns:a16="http://schemas.microsoft.com/office/drawing/2014/main" id="{3A710FAE-F671-596F-FC37-16B9EAC18D62}"/>
              </a:ext>
            </a:extLst>
          </p:cNvPr>
          <p:cNvGrpSpPr/>
          <p:nvPr/>
        </p:nvGrpSpPr>
        <p:grpSpPr>
          <a:xfrm>
            <a:off x="1350776" y="7706413"/>
            <a:ext cx="12344400" cy="1314355"/>
            <a:chOff x="1350776" y="7706413"/>
            <a:chExt cx="12344400" cy="1314355"/>
          </a:xfrm>
        </p:grpSpPr>
        <p:sp>
          <p:nvSpPr>
            <p:cNvPr id="7" name="TextBox 7"/>
            <p:cNvSpPr txBox="1"/>
            <p:nvPr/>
          </p:nvSpPr>
          <p:spPr>
            <a:xfrm>
              <a:off x="1350776" y="7706413"/>
              <a:ext cx="12344400" cy="516808"/>
            </a:xfrm>
            <a:prstGeom prst="rect">
              <a:avLst/>
            </a:prstGeom>
          </p:spPr>
          <p:txBody>
            <a:bodyPr wrap="square" lIns="0" tIns="0" rIns="0" bIns="0" rtlCol="0" anchor="t">
              <a:spAutoFit/>
            </a:bodyPr>
            <a:lstStyle/>
            <a:p>
              <a:pPr>
                <a:lnSpc>
                  <a:spcPts val="4289"/>
                </a:lnSpc>
                <a:spcBef>
                  <a:spcPct val="0"/>
                </a:spcBef>
              </a:pPr>
              <a:r>
                <a:rPr lang="en-US" sz="3299">
                  <a:solidFill>
                    <a:srgbClr val="323232"/>
                  </a:solidFill>
                  <a:latin typeface="Clear Sans Regular"/>
                </a:rPr>
                <a:t>- </a:t>
              </a:r>
              <a:r>
                <a:rPr lang="vi-VN" sz="3299">
                  <a:solidFill>
                    <a:srgbClr val="323232"/>
                  </a:solidFill>
                  <a:latin typeface="Clear Sans Regular"/>
                </a:rPr>
                <a:t>Chương trình đơn giản chưa có nhiều chức năng mở rộng khác</a:t>
              </a:r>
              <a:endParaRPr lang="en-US" sz="3299">
                <a:solidFill>
                  <a:srgbClr val="323232"/>
                </a:solidFill>
                <a:latin typeface="Clear Sans Regular"/>
              </a:endParaRPr>
            </a:p>
          </p:txBody>
        </p:sp>
        <p:sp>
          <p:nvSpPr>
            <p:cNvPr id="8" name="TextBox 8"/>
            <p:cNvSpPr txBox="1"/>
            <p:nvPr/>
          </p:nvSpPr>
          <p:spPr>
            <a:xfrm>
              <a:off x="1350776" y="8500736"/>
              <a:ext cx="11503422" cy="520032"/>
            </a:xfrm>
            <a:prstGeom prst="rect">
              <a:avLst/>
            </a:prstGeom>
          </p:spPr>
          <p:txBody>
            <a:bodyPr lIns="0" tIns="0" rIns="0" bIns="0" rtlCol="0" anchor="t">
              <a:spAutoFit/>
            </a:bodyPr>
            <a:lstStyle/>
            <a:p>
              <a:pPr>
                <a:lnSpc>
                  <a:spcPts val="4289"/>
                </a:lnSpc>
                <a:spcBef>
                  <a:spcPct val="0"/>
                </a:spcBef>
              </a:pPr>
              <a:r>
                <a:rPr lang="vi-VN" sz="3299">
                  <a:solidFill>
                    <a:srgbClr val="323232"/>
                  </a:solidFill>
                  <a:latin typeface="Clear Sans Regular"/>
                </a:rPr>
                <a:t>- Chương trình chưa thể áp dụng vào thực tế</a:t>
              </a:r>
              <a:endParaRPr lang="en-US" sz="3299">
                <a:solidFill>
                  <a:srgbClr val="323232"/>
                </a:solidFill>
                <a:latin typeface="Clear Sans Regular"/>
              </a:endParaRPr>
            </a:p>
          </p:txBody>
        </p:sp>
      </p:grpSp>
      <p:grpSp>
        <p:nvGrpSpPr>
          <p:cNvPr id="9" name="Group 9"/>
          <p:cNvGrpSpPr/>
          <p:nvPr/>
        </p:nvGrpSpPr>
        <p:grpSpPr>
          <a:xfrm>
            <a:off x="7309149" y="928210"/>
            <a:ext cx="6284331" cy="1661720"/>
            <a:chOff x="0" y="0"/>
            <a:chExt cx="8379108" cy="2215627"/>
          </a:xfrm>
        </p:grpSpPr>
        <p:sp>
          <p:nvSpPr>
            <p:cNvPr id="10" name="TextBox 10"/>
            <p:cNvSpPr txBox="1"/>
            <p:nvPr/>
          </p:nvSpPr>
          <p:spPr>
            <a:xfrm>
              <a:off x="0" y="-38100"/>
              <a:ext cx="8379108" cy="1893289"/>
            </a:xfrm>
            <a:prstGeom prst="rect">
              <a:avLst/>
            </a:prstGeom>
          </p:spPr>
          <p:txBody>
            <a:bodyPr lIns="0" tIns="0" rIns="0" bIns="0" rtlCol="0" anchor="t">
              <a:spAutoFit/>
            </a:bodyPr>
            <a:lstStyle/>
            <a:p>
              <a:pPr>
                <a:lnSpc>
                  <a:spcPts val="5774"/>
                </a:lnSpc>
              </a:pPr>
              <a:r>
                <a:rPr lang="en-US" sz="4441">
                  <a:solidFill>
                    <a:srgbClr val="000000"/>
                  </a:solidFill>
                  <a:latin typeface="Baloo"/>
                </a:rPr>
                <a:t>CÁC KẾT QUẢ ĐẠT ĐƯỢC</a:t>
              </a:r>
            </a:p>
            <a:p>
              <a:pPr>
                <a:lnSpc>
                  <a:spcPts val="5774"/>
                </a:lnSpc>
              </a:pPr>
              <a:endParaRPr lang="en-US" sz="4441">
                <a:solidFill>
                  <a:srgbClr val="000000"/>
                </a:solidFill>
                <a:latin typeface="Baloo"/>
              </a:endParaRPr>
            </a:p>
          </p:txBody>
        </p:sp>
        <p:sp>
          <p:nvSpPr>
            <p:cNvPr id="11" name="TextBox 11"/>
            <p:cNvSpPr txBox="1"/>
            <p:nvPr/>
          </p:nvSpPr>
          <p:spPr>
            <a:xfrm>
              <a:off x="0" y="2252615"/>
              <a:ext cx="8379108" cy="532846"/>
            </a:xfrm>
            <a:prstGeom prst="rect">
              <a:avLst/>
            </a:prstGeom>
          </p:spPr>
          <p:txBody>
            <a:bodyPr lIns="0" tIns="0" rIns="0" bIns="0" rtlCol="0" anchor="t">
              <a:spAutoFit/>
            </a:bodyPr>
            <a:lstStyle/>
            <a:p>
              <a:pPr>
                <a:lnSpc>
                  <a:spcPts val="3231"/>
                </a:lnSpc>
              </a:pPr>
              <a:endParaRPr/>
            </a:p>
          </p:txBody>
        </p:sp>
      </p:grpSp>
      <p:pic>
        <p:nvPicPr>
          <p:cNvPr id="16" name="Picture 16">
            <a:hlinkClick r:id="rId3" action="ppaction://hlinksldjump"/>
          </p:cNvPr>
          <p:cNvPicPr>
            <a:picLocks noChangeAspect="1"/>
          </p:cNvPicPr>
          <p:nvPr/>
        </p:nvPicPr>
        <p:blipFill>
          <a:blip r:embed="rId4"/>
          <a:srcRect/>
          <a:stretch>
            <a:fillRect/>
          </a:stretch>
        </p:blipFill>
        <p:spPr>
          <a:xfrm>
            <a:off x="16558806" y="8762345"/>
            <a:ext cx="871608" cy="871608"/>
          </a:xfrm>
          <a:prstGeom prst="rect">
            <a:avLst/>
          </a:prstGeom>
        </p:spPr>
      </p:pic>
      <p:grpSp>
        <p:nvGrpSpPr>
          <p:cNvPr id="17" name="Group 7"/>
          <p:cNvGrpSpPr/>
          <p:nvPr/>
        </p:nvGrpSpPr>
        <p:grpSpPr>
          <a:xfrm>
            <a:off x="5562600" y="249310"/>
            <a:ext cx="1524000" cy="1643416"/>
            <a:chOff x="0" y="-369624"/>
            <a:chExt cx="2092285" cy="2469391"/>
          </a:xfrm>
        </p:grpSpPr>
        <p:grpSp>
          <p:nvGrpSpPr>
            <p:cNvPr id="18" name="Group 8"/>
            <p:cNvGrpSpPr/>
            <p:nvPr/>
          </p:nvGrpSpPr>
          <p:grpSpPr>
            <a:xfrm>
              <a:off x="0" y="0"/>
              <a:ext cx="2092285" cy="2099767"/>
              <a:chOff x="0" y="0"/>
              <a:chExt cx="6350000" cy="6350000"/>
            </a:xfrm>
          </p:grpSpPr>
          <p:sp>
            <p:nvSpPr>
              <p:cNvPr id="20"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6483"/>
              </a:solidFill>
            </p:spPr>
            <p:txBody>
              <a:bodyPr/>
              <a:lstStyle/>
              <a:p>
                <a:endParaRPr lang="en-US"/>
              </a:p>
            </p:txBody>
          </p:sp>
        </p:grpSp>
        <p:sp>
          <p:nvSpPr>
            <p:cNvPr id="19" name="TextBox 10"/>
            <p:cNvSpPr txBox="1"/>
            <p:nvPr/>
          </p:nvSpPr>
          <p:spPr>
            <a:xfrm>
              <a:off x="244100" y="-369624"/>
              <a:ext cx="1569214" cy="2447205"/>
            </a:xfrm>
            <a:prstGeom prst="rect">
              <a:avLst/>
            </a:prstGeom>
          </p:spPr>
          <p:txBody>
            <a:bodyPr wrap="square" lIns="0" tIns="0" rIns="0" bIns="0" rtlCol="0" anchor="t">
              <a:spAutoFit/>
            </a:bodyPr>
            <a:lstStyle/>
            <a:p>
              <a:pPr marL="0" lvl="1" indent="0" algn="ctr">
                <a:lnSpc>
                  <a:spcPts val="12723"/>
                </a:lnSpc>
                <a:spcBef>
                  <a:spcPct val="0"/>
                </a:spcBef>
              </a:pPr>
              <a:r>
                <a:rPr lang="vi-VN" sz="8103" u="sng">
                  <a:solidFill>
                    <a:srgbClr val="FFFAEF"/>
                  </a:solidFill>
                  <a:latin typeface="Baloo"/>
                  <a:hlinkClick r:id="rId3" action="ppaction://hlinksldjump"/>
                </a:rPr>
                <a:t>5</a:t>
              </a:r>
              <a:endParaRPr lang="en-US" sz="8103" u="sng">
                <a:solidFill>
                  <a:srgbClr val="FFFAEF"/>
                </a:solidFill>
                <a:latin typeface="Baloo"/>
                <a:hlinkClick r:id="rId3" action="ppaction://hlinksldjump"/>
              </a:endParaRPr>
            </a:p>
          </p:txBody>
        </p:sp>
      </p:grpSp>
    </p:spTree>
    <p:extLst>
      <p:ext uri="{BB962C8B-B14F-4D97-AF65-F5344CB8AC3E}">
        <p14:creationId xmlns:p14="http://schemas.microsoft.com/office/powerpoint/2010/main" val="71342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ipe(down)">
                                      <p:cBhvr>
                                        <p:cTn id="29" dur="500"/>
                                        <p:tgtEl>
                                          <p:spTgt spid="6">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243562" y="-1406033"/>
            <a:ext cx="4031476" cy="4031476"/>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DB15"/>
            </a:solidFill>
          </p:spPr>
          <p:txBody>
            <a:bodyPr/>
            <a:lstStyle/>
            <a:p>
              <a:endParaRPr lang="en-US"/>
            </a:p>
          </p:txBody>
        </p:sp>
      </p:grpSp>
      <p:grpSp>
        <p:nvGrpSpPr>
          <p:cNvPr id="4" name="Group 4"/>
          <p:cNvGrpSpPr/>
          <p:nvPr/>
        </p:nvGrpSpPr>
        <p:grpSpPr>
          <a:xfrm>
            <a:off x="10809797" y="4703881"/>
            <a:ext cx="7004542" cy="7004542"/>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7E9EC">
                <a:alpha val="28627"/>
              </a:srgbClr>
            </a:solidFill>
          </p:spPr>
          <p:txBody>
            <a:bodyPr/>
            <a:lstStyle/>
            <a:p>
              <a:endParaRPr lang="en-US"/>
            </a:p>
          </p:txBody>
        </p:sp>
      </p:grpSp>
      <p:grpSp>
        <p:nvGrpSpPr>
          <p:cNvPr id="6" name="Group 6"/>
          <p:cNvGrpSpPr/>
          <p:nvPr/>
        </p:nvGrpSpPr>
        <p:grpSpPr>
          <a:xfrm>
            <a:off x="693056" y="8647997"/>
            <a:ext cx="944489" cy="94448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txBody>
            <a:bodyPr/>
            <a:lstStyle/>
            <a:p>
              <a:endParaRPr lang="en-US"/>
            </a:p>
          </p:txBody>
        </p:sp>
      </p:grpSp>
      <p:grpSp>
        <p:nvGrpSpPr>
          <p:cNvPr id="8" name="Group 8"/>
          <p:cNvGrpSpPr/>
          <p:nvPr/>
        </p:nvGrpSpPr>
        <p:grpSpPr>
          <a:xfrm>
            <a:off x="516006" y="-1264816"/>
            <a:ext cx="2529631" cy="2529631"/>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66769"/>
            </a:solidFill>
          </p:spPr>
          <p:txBody>
            <a:bodyPr/>
            <a:lstStyle/>
            <a:p>
              <a:endParaRPr lang="en-US"/>
            </a:p>
          </p:txBody>
        </p:sp>
      </p:grpSp>
      <p:sp>
        <p:nvSpPr>
          <p:cNvPr id="10" name="TextBox 10"/>
          <p:cNvSpPr txBox="1"/>
          <p:nvPr/>
        </p:nvSpPr>
        <p:spPr>
          <a:xfrm>
            <a:off x="543735" y="2307994"/>
            <a:ext cx="5829870" cy="563872"/>
          </a:xfrm>
          <a:prstGeom prst="rect">
            <a:avLst/>
          </a:prstGeom>
        </p:spPr>
        <p:txBody>
          <a:bodyPr lIns="0" tIns="0" rIns="0" bIns="0" rtlCol="0" anchor="t">
            <a:spAutoFit/>
          </a:bodyPr>
          <a:lstStyle/>
          <a:p>
            <a:pPr algn="ctr">
              <a:lnSpc>
                <a:spcPts val="4440"/>
              </a:lnSpc>
            </a:pPr>
            <a:r>
              <a:rPr lang="en-US" sz="3700" err="1">
                <a:solidFill>
                  <a:srgbClr val="000000"/>
                </a:solidFill>
                <a:latin typeface="Baloo"/>
              </a:rPr>
              <a:t>Hướng</a:t>
            </a:r>
            <a:r>
              <a:rPr lang="en-US" sz="3700">
                <a:solidFill>
                  <a:srgbClr val="000000"/>
                </a:solidFill>
                <a:latin typeface="Baloo"/>
              </a:rPr>
              <a:t> </a:t>
            </a:r>
            <a:r>
              <a:rPr lang="en-US" sz="3700" err="1">
                <a:solidFill>
                  <a:srgbClr val="000000"/>
                </a:solidFill>
                <a:latin typeface="Baloo"/>
              </a:rPr>
              <a:t>phát</a:t>
            </a:r>
            <a:r>
              <a:rPr lang="en-US" sz="3700">
                <a:solidFill>
                  <a:srgbClr val="000000"/>
                </a:solidFill>
                <a:latin typeface="Baloo"/>
              </a:rPr>
              <a:t> </a:t>
            </a:r>
            <a:r>
              <a:rPr lang="en-US" sz="3700" err="1">
                <a:solidFill>
                  <a:srgbClr val="000000"/>
                </a:solidFill>
                <a:latin typeface="Baloo"/>
              </a:rPr>
              <a:t>triển</a:t>
            </a:r>
            <a:endParaRPr lang="en-US" sz="3700">
              <a:solidFill>
                <a:srgbClr val="000000"/>
              </a:solidFill>
              <a:latin typeface="Baloo"/>
            </a:endParaRPr>
          </a:p>
        </p:txBody>
      </p:sp>
      <p:grpSp>
        <p:nvGrpSpPr>
          <p:cNvPr id="16" name="Group 16"/>
          <p:cNvGrpSpPr/>
          <p:nvPr/>
        </p:nvGrpSpPr>
        <p:grpSpPr>
          <a:xfrm>
            <a:off x="7309149" y="928210"/>
            <a:ext cx="6284331" cy="1661720"/>
            <a:chOff x="0" y="0"/>
            <a:chExt cx="8379108" cy="2215627"/>
          </a:xfrm>
        </p:grpSpPr>
        <p:sp>
          <p:nvSpPr>
            <p:cNvPr id="17" name="TextBox 17"/>
            <p:cNvSpPr txBox="1"/>
            <p:nvPr/>
          </p:nvSpPr>
          <p:spPr>
            <a:xfrm>
              <a:off x="0" y="-38100"/>
              <a:ext cx="8379108" cy="1893289"/>
            </a:xfrm>
            <a:prstGeom prst="rect">
              <a:avLst/>
            </a:prstGeom>
          </p:spPr>
          <p:txBody>
            <a:bodyPr lIns="0" tIns="0" rIns="0" bIns="0" rtlCol="0" anchor="t">
              <a:spAutoFit/>
            </a:bodyPr>
            <a:lstStyle/>
            <a:p>
              <a:pPr>
                <a:lnSpc>
                  <a:spcPts val="5774"/>
                </a:lnSpc>
              </a:pPr>
              <a:r>
                <a:rPr lang="en-US" sz="4441">
                  <a:solidFill>
                    <a:srgbClr val="000000"/>
                  </a:solidFill>
                  <a:latin typeface="Baloo"/>
                </a:rPr>
                <a:t>CÁC KẾT QUẢ ĐẠT ĐƯỢC</a:t>
              </a:r>
            </a:p>
            <a:p>
              <a:pPr>
                <a:lnSpc>
                  <a:spcPts val="5774"/>
                </a:lnSpc>
              </a:pPr>
              <a:endParaRPr lang="en-US" sz="4441">
                <a:solidFill>
                  <a:srgbClr val="000000"/>
                </a:solidFill>
                <a:latin typeface="Baloo"/>
              </a:endParaRPr>
            </a:p>
          </p:txBody>
        </p:sp>
        <p:sp>
          <p:nvSpPr>
            <p:cNvPr id="18" name="TextBox 18"/>
            <p:cNvSpPr txBox="1"/>
            <p:nvPr/>
          </p:nvSpPr>
          <p:spPr>
            <a:xfrm>
              <a:off x="0" y="2252615"/>
              <a:ext cx="8379108" cy="532846"/>
            </a:xfrm>
            <a:prstGeom prst="rect">
              <a:avLst/>
            </a:prstGeom>
          </p:spPr>
          <p:txBody>
            <a:bodyPr lIns="0" tIns="0" rIns="0" bIns="0" rtlCol="0" anchor="t">
              <a:spAutoFit/>
            </a:bodyPr>
            <a:lstStyle/>
            <a:p>
              <a:pPr>
                <a:lnSpc>
                  <a:spcPts val="3231"/>
                </a:lnSpc>
              </a:pPr>
              <a:endParaRPr/>
            </a:p>
          </p:txBody>
        </p:sp>
      </p:grpSp>
      <p:grpSp>
        <p:nvGrpSpPr>
          <p:cNvPr id="19" name="Group 19"/>
          <p:cNvGrpSpPr/>
          <p:nvPr/>
        </p:nvGrpSpPr>
        <p:grpSpPr>
          <a:xfrm>
            <a:off x="5781230" y="598645"/>
            <a:ext cx="1184750" cy="1231106"/>
            <a:chOff x="0" y="-35445"/>
            <a:chExt cx="1579666" cy="1641474"/>
          </a:xfrm>
        </p:grpSpPr>
        <p:grpSp>
          <p:nvGrpSpPr>
            <p:cNvPr id="20" name="Group 20"/>
            <p:cNvGrpSpPr/>
            <p:nvPr/>
          </p:nvGrpSpPr>
          <p:grpSpPr>
            <a:xfrm>
              <a:off x="0" y="0"/>
              <a:ext cx="1579666" cy="1590467"/>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6483"/>
              </a:solidFill>
            </p:spPr>
            <p:txBody>
              <a:bodyPr/>
              <a:lstStyle/>
              <a:p>
                <a:endParaRPr lang="en-US"/>
              </a:p>
            </p:txBody>
          </p:sp>
        </p:grpSp>
        <p:sp>
          <p:nvSpPr>
            <p:cNvPr id="22" name="TextBox 22"/>
            <p:cNvSpPr txBox="1"/>
            <p:nvPr/>
          </p:nvSpPr>
          <p:spPr>
            <a:xfrm>
              <a:off x="0" y="-35445"/>
              <a:ext cx="1579666" cy="1641474"/>
            </a:xfrm>
            <a:prstGeom prst="rect">
              <a:avLst/>
            </a:prstGeom>
          </p:spPr>
          <p:txBody>
            <a:bodyPr lIns="0" tIns="0" rIns="0" bIns="0" rtlCol="0" anchor="t">
              <a:spAutoFit/>
            </a:bodyPr>
            <a:lstStyle/>
            <a:p>
              <a:pPr marL="0" lvl="1" indent="0" algn="ctr">
                <a:lnSpc>
                  <a:spcPts val="9605"/>
                </a:lnSpc>
                <a:spcBef>
                  <a:spcPct val="0"/>
                </a:spcBef>
              </a:pPr>
              <a:r>
                <a:rPr lang="vi-VN" sz="6118" u="sng">
                  <a:solidFill>
                    <a:srgbClr val="FFFAEF"/>
                  </a:solidFill>
                  <a:latin typeface="Baloo"/>
                  <a:hlinkClick r:id="rId2" action="ppaction://hlinksldjump"/>
                </a:rPr>
                <a:t>5</a:t>
              </a:r>
              <a:endParaRPr lang="en-US" sz="6118" u="sng">
                <a:solidFill>
                  <a:srgbClr val="FFFAEF"/>
                </a:solidFill>
                <a:latin typeface="Baloo"/>
                <a:hlinkClick r:id="rId2" action="ppaction://hlinksldjump"/>
              </a:endParaRPr>
            </a:p>
          </p:txBody>
        </p:sp>
      </p:grpSp>
      <p:pic>
        <p:nvPicPr>
          <p:cNvPr id="23" name="Picture 23">
            <a:hlinkClick r:id="rId2" action="ppaction://hlinksldjump"/>
          </p:cNvPr>
          <p:cNvPicPr>
            <a:picLocks noChangeAspect="1"/>
          </p:cNvPicPr>
          <p:nvPr/>
        </p:nvPicPr>
        <p:blipFill>
          <a:blip r:embed="rId3"/>
          <a:srcRect/>
          <a:stretch>
            <a:fillRect/>
          </a:stretch>
        </p:blipFill>
        <p:spPr>
          <a:xfrm>
            <a:off x="16558806" y="8762345"/>
            <a:ext cx="871608" cy="871608"/>
          </a:xfrm>
          <a:prstGeom prst="rect">
            <a:avLst/>
          </a:prstGeom>
        </p:spPr>
      </p:pic>
      <p:sp>
        <p:nvSpPr>
          <p:cNvPr id="24" name="TextBox 23">
            <a:extLst>
              <a:ext uri="{FF2B5EF4-FFF2-40B4-BE49-F238E27FC236}">
                <a16:creationId xmlns:a16="http://schemas.microsoft.com/office/drawing/2014/main" id="{93F20443-CA5B-48B7-7612-57B671815332}"/>
              </a:ext>
            </a:extLst>
          </p:cNvPr>
          <p:cNvSpPr txBox="1"/>
          <p:nvPr/>
        </p:nvSpPr>
        <p:spPr>
          <a:xfrm>
            <a:off x="1219200" y="3333596"/>
            <a:ext cx="16211214" cy="3885744"/>
          </a:xfrm>
          <a:prstGeom prst="rect">
            <a:avLst/>
          </a:prstGeom>
          <a:noFill/>
        </p:spPr>
        <p:txBody>
          <a:bodyPr wrap="square">
            <a:spAutoFit/>
          </a:bodyPr>
          <a:lstStyle/>
          <a:p>
            <a:pPr>
              <a:lnSpc>
                <a:spcPct val="200000"/>
              </a:lnSpc>
            </a:pPr>
            <a:r>
              <a:rPr lang="vi-VN" sz="3200" b="0" i="0" u="none" strike="noStrike">
                <a:solidFill>
                  <a:srgbClr val="000000"/>
                </a:solidFill>
                <a:effectLst/>
                <a:latin typeface="Clear Sans Regular" panose="020B0604020202020204" charset="0"/>
                <a:cs typeface="Clear Sans Regular" panose="020B0604020202020204" charset="0"/>
              </a:rPr>
              <a:t>Trong quá trình học tập và thực hiện đề tài sẽ có những hạn chế về kinh nghiệm và kiến thức nên đồ án của nhóm chắc chắn sẽ không thể tránh khỏi những sai xót. Nhóm em sẽ cố gắng xem lại và cải thiện. Thiết kế giao diện cho đẹp, xịn hơn và phát triển thêm các chức năng mở rộng khác để chương trình có thể được sử dụng trong thực tế.</a:t>
            </a:r>
            <a:endParaRPr lang="en-US" sz="3200">
              <a:latin typeface="Clear Sans Regular" panose="020B0604020202020204" charset="0"/>
              <a:cs typeface="Clear Sans Regular"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10533" b="14466"/>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video>
              <p:cMediaNode vol="0">
                <p:cTn id="2"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00680" y="3044089"/>
            <a:ext cx="9199032" cy="9199032"/>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7E9EC">
                <a:alpha val="23922"/>
              </a:srgbClr>
            </a:solidFill>
          </p:spPr>
          <p:txBody>
            <a:bodyPr/>
            <a:lstStyle/>
            <a:p>
              <a:endParaRPr lang="en-US"/>
            </a:p>
          </p:txBody>
        </p:sp>
      </p:grpSp>
      <p:grpSp>
        <p:nvGrpSpPr>
          <p:cNvPr id="4" name="Group 4"/>
          <p:cNvGrpSpPr>
            <a:grpSpLocks noChangeAspect="1"/>
          </p:cNvGrpSpPr>
          <p:nvPr/>
        </p:nvGrpSpPr>
        <p:grpSpPr>
          <a:xfrm>
            <a:off x="-1523722" y="-2789754"/>
            <a:ext cx="4421360" cy="4421360"/>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DB15"/>
            </a:solidFill>
          </p:spPr>
          <p:txBody>
            <a:bodyPr/>
            <a:lstStyle/>
            <a:p>
              <a:endParaRPr lang="en-US"/>
            </a:p>
          </p:txBody>
        </p:sp>
      </p:grpSp>
      <p:grpSp>
        <p:nvGrpSpPr>
          <p:cNvPr id="6" name="Group 6"/>
          <p:cNvGrpSpPr/>
          <p:nvPr/>
        </p:nvGrpSpPr>
        <p:grpSpPr>
          <a:xfrm>
            <a:off x="16400997" y="-579074"/>
            <a:ext cx="2529631" cy="2529631"/>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66769"/>
            </a:solidFill>
          </p:spPr>
          <p:txBody>
            <a:bodyPr/>
            <a:lstStyle/>
            <a:p>
              <a:endParaRPr lang="en-US"/>
            </a:p>
          </p:txBody>
        </p:sp>
      </p:grpSp>
      <p:grpSp>
        <p:nvGrpSpPr>
          <p:cNvPr id="8" name="Group 8"/>
          <p:cNvGrpSpPr>
            <a:grpSpLocks noChangeAspect="1"/>
          </p:cNvGrpSpPr>
          <p:nvPr/>
        </p:nvGrpSpPr>
        <p:grpSpPr>
          <a:xfrm>
            <a:off x="-1523722" y="8921292"/>
            <a:ext cx="4421360" cy="4421360"/>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DB15"/>
            </a:solidFill>
          </p:spPr>
          <p:txBody>
            <a:bodyPr/>
            <a:lstStyle/>
            <a:p>
              <a:endParaRPr lang="en-US"/>
            </a:p>
          </p:txBody>
        </p:sp>
      </p:grpSp>
      <p:sp>
        <p:nvSpPr>
          <p:cNvPr id="11" name="TextBox 11"/>
          <p:cNvSpPr txBox="1"/>
          <p:nvPr/>
        </p:nvSpPr>
        <p:spPr>
          <a:xfrm>
            <a:off x="7304157" y="607039"/>
            <a:ext cx="4966315" cy="762000"/>
          </a:xfrm>
          <a:prstGeom prst="rect">
            <a:avLst/>
          </a:prstGeom>
        </p:spPr>
        <p:txBody>
          <a:bodyPr lIns="0" tIns="0" rIns="0" bIns="0" rtlCol="0" anchor="t">
            <a:spAutoFit/>
          </a:bodyPr>
          <a:lstStyle/>
          <a:p>
            <a:pPr algn="ctr">
              <a:lnSpc>
                <a:spcPts val="6000"/>
              </a:lnSpc>
            </a:pPr>
            <a:r>
              <a:rPr lang="en-US" sz="5000">
                <a:solidFill>
                  <a:srgbClr val="000000"/>
                </a:solidFill>
                <a:latin typeface="Baloo Bold"/>
              </a:rPr>
              <a:t>MÔ TẢ ĐỀ TÀI</a:t>
            </a:r>
          </a:p>
        </p:txBody>
      </p:sp>
      <p:sp>
        <p:nvSpPr>
          <p:cNvPr id="12" name="TextBox 12"/>
          <p:cNvSpPr txBox="1"/>
          <p:nvPr/>
        </p:nvSpPr>
        <p:spPr>
          <a:xfrm>
            <a:off x="9787314" y="2123267"/>
            <a:ext cx="7828645" cy="4922630"/>
          </a:xfrm>
          <a:prstGeom prst="rect">
            <a:avLst/>
          </a:prstGeom>
        </p:spPr>
        <p:txBody>
          <a:bodyPr lIns="0" tIns="0" rIns="0" bIns="0" rtlCol="0" anchor="t">
            <a:spAutoFit/>
          </a:bodyPr>
          <a:lstStyle/>
          <a:p>
            <a:pPr>
              <a:lnSpc>
                <a:spcPct val="150000"/>
              </a:lnSpc>
              <a:spcBef>
                <a:spcPct val="0"/>
              </a:spcBef>
            </a:pPr>
            <a:r>
              <a:rPr lang="vi-VN" sz="2400">
                <a:latin typeface="Clear Sans Regular" panose="020B0604020202020204" charset="0"/>
                <a:cs typeface="Clear Sans Regular" panose="020B0604020202020204" charset="0"/>
              </a:rPr>
              <a:t>Ngày nay khi mà đời sống con người trở nên đầy đủ hơn, con người họ luôn muốn hướng tới những sản phẩm thỏa mản các nhu cầu về mặt tinh thần nhiều hơn là vật chất và cũng có những người nhằm giảm stress. Từ đó các sản phẩm mang tính chất giải trí, thư giản ngày càng có chỗ đứng trong thị trường kinh doanh. Không thể kể đến bida, như một môn thể thao Tây phương mang hơi hướng hiện đại phổ biên thu hút rất nhiều đối tượng tham gia cả già lẫn trẻ, nam lẫn nữ.</a:t>
            </a:r>
            <a:endParaRPr lang="en-US" sz="3600">
              <a:solidFill>
                <a:srgbClr val="000000"/>
              </a:solidFill>
              <a:latin typeface="Clear Sans Regular" panose="020B0604020202020204" charset="0"/>
              <a:cs typeface="Clear Sans Regular" panose="020B0604020202020204" charset="0"/>
            </a:endParaRPr>
          </a:p>
        </p:txBody>
      </p:sp>
      <p:sp>
        <p:nvSpPr>
          <p:cNvPr id="13" name="TextBox 13"/>
          <p:cNvSpPr txBox="1"/>
          <p:nvPr/>
        </p:nvSpPr>
        <p:spPr>
          <a:xfrm>
            <a:off x="11637602" y="7577596"/>
            <a:ext cx="8167169" cy="445058"/>
          </a:xfrm>
          <a:prstGeom prst="rect">
            <a:avLst/>
          </a:prstGeom>
        </p:spPr>
        <p:txBody>
          <a:bodyPr wrap="square" lIns="0" tIns="0" rIns="0" bIns="0" rtlCol="0" anchor="t">
            <a:spAutoFit/>
          </a:bodyPr>
          <a:lstStyle/>
          <a:p>
            <a:pPr>
              <a:lnSpc>
                <a:spcPts val="3705"/>
              </a:lnSpc>
              <a:spcBef>
                <a:spcPct val="0"/>
              </a:spcBef>
            </a:pPr>
            <a:r>
              <a:rPr lang="en-US" sz="2850">
                <a:solidFill>
                  <a:srgbClr val="000000"/>
                </a:solidFill>
                <a:latin typeface="Clear Sans Regular"/>
              </a:rPr>
              <a:t> </a:t>
            </a:r>
            <a:r>
              <a:rPr lang="en-US" sz="2850" b="1">
                <a:solidFill>
                  <a:srgbClr val="000000"/>
                </a:solidFill>
                <a:latin typeface="Clear Sans Regular"/>
              </a:rPr>
              <a:t>“</a:t>
            </a:r>
            <a:r>
              <a:rPr lang="vi-VN" sz="2850" b="1">
                <a:solidFill>
                  <a:srgbClr val="000000"/>
                </a:solidFill>
                <a:latin typeface="Clear Sans Regular"/>
              </a:rPr>
              <a:t> Xây Dựng Phần Mềm Bida”</a:t>
            </a:r>
            <a:endParaRPr lang="en-US" sz="2850" b="1">
              <a:solidFill>
                <a:srgbClr val="000000"/>
              </a:solidFill>
              <a:latin typeface="Clear Sans Regular"/>
            </a:endParaRPr>
          </a:p>
        </p:txBody>
      </p:sp>
      <p:grpSp>
        <p:nvGrpSpPr>
          <p:cNvPr id="14" name="Group 14"/>
          <p:cNvGrpSpPr/>
          <p:nvPr/>
        </p:nvGrpSpPr>
        <p:grpSpPr>
          <a:xfrm>
            <a:off x="6248759" y="434329"/>
            <a:ext cx="1055398" cy="1062377"/>
            <a:chOff x="0" y="0"/>
            <a:chExt cx="1407198" cy="1416503"/>
          </a:xfrm>
        </p:grpSpPr>
        <p:grpSp>
          <p:nvGrpSpPr>
            <p:cNvPr id="15" name="Group 15"/>
            <p:cNvGrpSpPr/>
            <p:nvPr/>
          </p:nvGrpSpPr>
          <p:grpSpPr>
            <a:xfrm>
              <a:off x="0" y="0"/>
              <a:ext cx="1407198" cy="1416503"/>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6483"/>
              </a:solidFill>
            </p:spPr>
            <p:txBody>
              <a:bodyPr/>
              <a:lstStyle/>
              <a:p>
                <a:endParaRPr lang="en-US"/>
              </a:p>
            </p:txBody>
          </p:sp>
        </p:grpSp>
        <p:sp>
          <p:nvSpPr>
            <p:cNvPr id="17" name="TextBox 17"/>
            <p:cNvSpPr txBox="1"/>
            <p:nvPr/>
          </p:nvSpPr>
          <p:spPr>
            <a:xfrm>
              <a:off x="0" y="-35404"/>
              <a:ext cx="1407198" cy="1296811"/>
            </a:xfrm>
            <a:prstGeom prst="rect">
              <a:avLst/>
            </a:prstGeom>
          </p:spPr>
          <p:txBody>
            <a:bodyPr lIns="0" tIns="0" rIns="0" bIns="0" rtlCol="0" anchor="t">
              <a:spAutoFit/>
            </a:bodyPr>
            <a:lstStyle/>
            <a:p>
              <a:pPr marL="0" lvl="1" indent="0" algn="ctr">
                <a:lnSpc>
                  <a:spcPts val="8557"/>
                </a:lnSpc>
                <a:spcBef>
                  <a:spcPct val="0"/>
                </a:spcBef>
              </a:pPr>
              <a:r>
                <a:rPr lang="en-US" sz="5450" u="sng">
                  <a:solidFill>
                    <a:srgbClr val="FFFAEF"/>
                  </a:solidFill>
                  <a:latin typeface="Baloo"/>
                  <a:hlinkClick r:id="rId2" action="ppaction://hlinksldjump"/>
                </a:rPr>
                <a:t>1</a:t>
              </a:r>
            </a:p>
          </p:txBody>
        </p:sp>
      </p:grpSp>
      <p:pic>
        <p:nvPicPr>
          <p:cNvPr id="18" name="Picture 18">
            <a:hlinkClick r:id="rId2" action="ppaction://hlinksldjump"/>
          </p:cNvPr>
          <p:cNvPicPr>
            <a:picLocks noChangeAspect="1"/>
          </p:cNvPicPr>
          <p:nvPr/>
        </p:nvPicPr>
        <p:blipFill>
          <a:blip r:embed="rId3"/>
          <a:srcRect/>
          <a:stretch>
            <a:fillRect/>
          </a:stretch>
        </p:blipFill>
        <p:spPr>
          <a:xfrm>
            <a:off x="16558806" y="8762345"/>
            <a:ext cx="871608" cy="871608"/>
          </a:xfrm>
          <a:prstGeom prst="rect">
            <a:avLst/>
          </a:prstGeom>
        </p:spPr>
      </p:pic>
      <p:pic>
        <p:nvPicPr>
          <p:cNvPr id="20" name="Picture 19" descr="A pool table in a room&#10;&#10;Description automatically generated">
            <a:extLst>
              <a:ext uri="{FF2B5EF4-FFF2-40B4-BE49-F238E27FC236}">
                <a16:creationId xmlns:a16="http://schemas.microsoft.com/office/drawing/2014/main" id="{8DD08CBA-9977-1400-A305-F9F83D05D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2032507"/>
            <a:ext cx="7828645" cy="62219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inVertical)">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50979" y="-2052127"/>
            <a:ext cx="4421360" cy="4421360"/>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DB15"/>
            </a:solidFill>
          </p:spPr>
          <p:txBody>
            <a:bodyPr/>
            <a:lstStyle/>
            <a:p>
              <a:endParaRPr lang="en-US"/>
            </a:p>
          </p:txBody>
        </p:sp>
      </p:grpSp>
      <p:grpSp>
        <p:nvGrpSpPr>
          <p:cNvPr id="4" name="Group 4"/>
          <p:cNvGrpSpPr/>
          <p:nvPr/>
        </p:nvGrpSpPr>
        <p:grpSpPr>
          <a:xfrm>
            <a:off x="16400997" y="-579074"/>
            <a:ext cx="2529631" cy="252963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66769"/>
            </a:solidFill>
          </p:spPr>
          <p:txBody>
            <a:bodyPr/>
            <a:lstStyle/>
            <a:p>
              <a:endParaRPr lang="en-US"/>
            </a:p>
          </p:txBody>
        </p:sp>
      </p:grpSp>
      <p:grpSp>
        <p:nvGrpSpPr>
          <p:cNvPr id="6" name="Group 6"/>
          <p:cNvGrpSpPr/>
          <p:nvPr/>
        </p:nvGrpSpPr>
        <p:grpSpPr>
          <a:xfrm>
            <a:off x="-760169" y="9392566"/>
            <a:ext cx="1788869" cy="178886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txBody>
            <a:bodyPr/>
            <a:lstStyle/>
            <a:p>
              <a:endParaRPr lang="en-US"/>
            </a:p>
          </p:txBody>
        </p:sp>
      </p:grpSp>
      <p:grpSp>
        <p:nvGrpSpPr>
          <p:cNvPr id="9" name="Group 9"/>
          <p:cNvGrpSpPr/>
          <p:nvPr/>
        </p:nvGrpSpPr>
        <p:grpSpPr>
          <a:xfrm>
            <a:off x="4951240" y="685742"/>
            <a:ext cx="1105551" cy="1105551"/>
            <a:chOff x="0" y="0"/>
            <a:chExt cx="1474068" cy="1474068"/>
          </a:xfrm>
        </p:grpSpPr>
        <p:grpSp>
          <p:nvGrpSpPr>
            <p:cNvPr id="10" name="Group 10"/>
            <p:cNvGrpSpPr/>
            <p:nvPr/>
          </p:nvGrpSpPr>
          <p:grpSpPr>
            <a:xfrm>
              <a:off x="0" y="0"/>
              <a:ext cx="1474068" cy="147406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6483"/>
              </a:solidFill>
            </p:spPr>
            <p:txBody>
              <a:bodyPr/>
              <a:lstStyle/>
              <a:p>
                <a:endParaRPr lang="en-US"/>
              </a:p>
            </p:txBody>
          </p:sp>
        </p:grpSp>
        <p:sp>
          <p:nvSpPr>
            <p:cNvPr id="12" name="TextBox 12"/>
            <p:cNvSpPr txBox="1"/>
            <p:nvPr/>
          </p:nvSpPr>
          <p:spPr>
            <a:xfrm>
              <a:off x="0" y="-47084"/>
              <a:ext cx="1474068" cy="1358685"/>
            </a:xfrm>
            <a:prstGeom prst="rect">
              <a:avLst/>
            </a:prstGeom>
          </p:spPr>
          <p:txBody>
            <a:bodyPr lIns="0" tIns="0" rIns="0" bIns="0" rtlCol="0" anchor="t">
              <a:spAutoFit/>
            </a:bodyPr>
            <a:lstStyle/>
            <a:p>
              <a:pPr marL="0" lvl="1" indent="0" algn="ctr">
                <a:lnSpc>
                  <a:spcPts val="8963"/>
                </a:lnSpc>
                <a:spcBef>
                  <a:spcPct val="0"/>
                </a:spcBef>
              </a:pPr>
              <a:r>
                <a:rPr lang="en-US" sz="5709" u="sng">
                  <a:solidFill>
                    <a:srgbClr val="FFFAEF"/>
                  </a:solidFill>
                  <a:latin typeface="Baloo"/>
                  <a:hlinkClick r:id="rId2" action="ppaction://hlinksldjump"/>
                </a:rPr>
                <a:t>2</a:t>
              </a:r>
            </a:p>
          </p:txBody>
        </p:sp>
      </p:grpSp>
      <p:sp>
        <p:nvSpPr>
          <p:cNvPr id="13" name="TextBox 13"/>
          <p:cNvSpPr txBox="1"/>
          <p:nvPr/>
        </p:nvSpPr>
        <p:spPr>
          <a:xfrm>
            <a:off x="6359474" y="813117"/>
            <a:ext cx="7524181" cy="803176"/>
          </a:xfrm>
          <a:prstGeom prst="rect">
            <a:avLst/>
          </a:prstGeom>
        </p:spPr>
        <p:txBody>
          <a:bodyPr lIns="0" tIns="0" rIns="0" bIns="0" rtlCol="0" anchor="t">
            <a:spAutoFit/>
          </a:bodyPr>
          <a:lstStyle/>
          <a:p>
            <a:pPr>
              <a:lnSpc>
                <a:spcPts val="6500"/>
              </a:lnSpc>
            </a:pPr>
            <a:r>
              <a:rPr lang="en-US" sz="5000">
                <a:solidFill>
                  <a:srgbClr val="000000"/>
                </a:solidFill>
                <a:latin typeface="Baloo Bold"/>
              </a:rPr>
              <a:t>Các công nghệ sử dụng </a:t>
            </a:r>
          </a:p>
        </p:txBody>
      </p:sp>
      <p:pic>
        <p:nvPicPr>
          <p:cNvPr id="14" name="Picture 14">
            <a:hlinkClick r:id="rId3" action="ppaction://hlinksldjump"/>
          </p:cNvPr>
          <p:cNvPicPr>
            <a:picLocks noChangeAspect="1"/>
          </p:cNvPicPr>
          <p:nvPr/>
        </p:nvPicPr>
        <p:blipFill>
          <a:blip r:embed="rId4"/>
          <a:srcRect/>
          <a:stretch>
            <a:fillRect/>
          </a:stretch>
        </p:blipFill>
        <p:spPr>
          <a:xfrm>
            <a:off x="16558806" y="8762345"/>
            <a:ext cx="871608" cy="871608"/>
          </a:xfrm>
          <a:prstGeom prst="rect">
            <a:avLst/>
          </a:prstGeom>
        </p:spPr>
      </p:pic>
      <p:pic>
        <p:nvPicPr>
          <p:cNvPr id="1026" name="Picture 2" descr="A purple logo with text&#10;&#10;Description automatically generated">
            <a:extLst>
              <a:ext uri="{FF2B5EF4-FFF2-40B4-BE49-F238E27FC236}">
                <a16:creationId xmlns:a16="http://schemas.microsoft.com/office/drawing/2014/main" id="{0E305982-9386-5A00-9B45-DCE67C15F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162299"/>
            <a:ext cx="8367858" cy="2409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lose-up of a logo&#10;&#10;Description automatically generated">
            <a:extLst>
              <a:ext uri="{FF2B5EF4-FFF2-40B4-BE49-F238E27FC236}">
                <a16:creationId xmlns:a16="http://schemas.microsoft.com/office/drawing/2014/main" id="{8B462458-DD90-E159-977D-05CE247F26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7000" y="3423494"/>
            <a:ext cx="6844808" cy="2409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wipe(down)">
                                      <p:cBhvr>
                                        <p:cTn id="15" dur="500"/>
                                        <p:tgtEl>
                                          <p:spTgt spid="1026"/>
                                        </p:tgtEl>
                                      </p:cBhvr>
                                    </p:animEffect>
                                  </p:childTnLst>
                                </p:cTn>
                              </p:par>
                              <p:par>
                                <p:cTn id="16" presetID="22" presetClass="entr" presetSubtype="4"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wipe(down)">
                                      <p:cBhvr>
                                        <p:cTn id="1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50979" y="-2052127"/>
            <a:ext cx="4421360" cy="4421360"/>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DB15"/>
            </a:solidFill>
          </p:spPr>
          <p:txBody>
            <a:bodyPr/>
            <a:lstStyle/>
            <a:p>
              <a:endParaRPr lang="en-US"/>
            </a:p>
          </p:txBody>
        </p:sp>
      </p:grpSp>
      <p:grpSp>
        <p:nvGrpSpPr>
          <p:cNvPr id="4" name="Group 4"/>
          <p:cNvGrpSpPr/>
          <p:nvPr/>
        </p:nvGrpSpPr>
        <p:grpSpPr>
          <a:xfrm>
            <a:off x="16400997" y="-579074"/>
            <a:ext cx="2529631" cy="252963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66769"/>
            </a:solidFill>
          </p:spPr>
          <p:txBody>
            <a:bodyPr/>
            <a:lstStyle/>
            <a:p>
              <a:endParaRPr lang="en-US"/>
            </a:p>
          </p:txBody>
        </p:sp>
      </p:grpSp>
      <p:grpSp>
        <p:nvGrpSpPr>
          <p:cNvPr id="6" name="Group 6"/>
          <p:cNvGrpSpPr/>
          <p:nvPr/>
        </p:nvGrpSpPr>
        <p:grpSpPr>
          <a:xfrm>
            <a:off x="-760169" y="9392566"/>
            <a:ext cx="1788869" cy="178886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txBody>
            <a:bodyPr/>
            <a:lstStyle/>
            <a:p>
              <a:endParaRPr lang="en-US"/>
            </a:p>
          </p:txBody>
        </p:sp>
      </p:grpSp>
      <p:sp>
        <p:nvSpPr>
          <p:cNvPr id="13" name="TextBox 13"/>
          <p:cNvSpPr txBox="1"/>
          <p:nvPr/>
        </p:nvSpPr>
        <p:spPr>
          <a:xfrm>
            <a:off x="1703840" y="4214238"/>
            <a:ext cx="15719011" cy="2615524"/>
          </a:xfrm>
          <a:prstGeom prst="rect">
            <a:avLst/>
          </a:prstGeom>
        </p:spPr>
        <p:txBody>
          <a:bodyPr wrap="square" lIns="0" tIns="0" rIns="0" bIns="0" rtlCol="0" anchor="t">
            <a:spAutoFit/>
          </a:bodyPr>
          <a:lstStyle/>
          <a:p>
            <a:pPr>
              <a:lnSpc>
                <a:spcPts val="6500"/>
              </a:lnSpc>
            </a:pPr>
            <a:r>
              <a:rPr lang="vi-VN" sz="9600" b="1" cap="small">
                <a:latin typeface="Consolas"/>
                <a:cs typeface="Arial"/>
              </a:rPr>
              <a:t>   THIẾT KẾ VÀ CÀI</a:t>
            </a:r>
            <a:endParaRPr lang="en-US">
              <a:latin typeface="Calibri"/>
              <a:ea typeface="Calibri"/>
              <a:cs typeface="Calibri"/>
            </a:endParaRPr>
          </a:p>
          <a:p>
            <a:pPr>
              <a:lnSpc>
                <a:spcPts val="6500"/>
              </a:lnSpc>
            </a:pPr>
            <a:endParaRPr lang="vi-VN" sz="9600" b="1" cap="small">
              <a:latin typeface="Consolas"/>
              <a:cs typeface="Arial"/>
            </a:endParaRPr>
          </a:p>
          <a:p>
            <a:pPr>
              <a:lnSpc>
                <a:spcPts val="6500"/>
              </a:lnSpc>
            </a:pPr>
            <a:r>
              <a:rPr lang="vi-VN" sz="9600" b="1" cap="small">
                <a:latin typeface="Consolas"/>
                <a:cs typeface="Arial"/>
              </a:rPr>
              <a:t> ĐẶT DATABASE BẰNG SSMS</a:t>
            </a:r>
            <a:endParaRPr lang="en-US">
              <a:ea typeface="Calibri"/>
              <a:cs typeface="Calibri"/>
            </a:endParaRPr>
          </a:p>
        </p:txBody>
      </p:sp>
      <p:pic>
        <p:nvPicPr>
          <p:cNvPr id="14" name="Picture 14">
            <a:hlinkClick r:id="rId2" action="ppaction://hlinksldjump"/>
          </p:cNvPr>
          <p:cNvPicPr>
            <a:picLocks noChangeAspect="1"/>
          </p:cNvPicPr>
          <p:nvPr/>
        </p:nvPicPr>
        <p:blipFill>
          <a:blip r:embed="rId3"/>
          <a:srcRect/>
          <a:stretch>
            <a:fillRect/>
          </a:stretch>
        </p:blipFill>
        <p:spPr>
          <a:xfrm>
            <a:off x="16558806" y="8762345"/>
            <a:ext cx="871608" cy="871608"/>
          </a:xfrm>
          <a:prstGeom prst="rect">
            <a:avLst/>
          </a:prstGeom>
        </p:spPr>
      </p:pic>
    </p:spTree>
    <p:extLst>
      <p:ext uri="{BB962C8B-B14F-4D97-AF65-F5344CB8AC3E}">
        <p14:creationId xmlns:p14="http://schemas.microsoft.com/office/powerpoint/2010/main" val="386144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50979" y="-2052127"/>
            <a:ext cx="4421360" cy="4421360"/>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DB15"/>
            </a:solidFill>
          </p:spPr>
          <p:txBody>
            <a:bodyPr/>
            <a:lstStyle/>
            <a:p>
              <a:endParaRPr lang="en-US"/>
            </a:p>
          </p:txBody>
        </p:sp>
      </p:grpSp>
      <p:grpSp>
        <p:nvGrpSpPr>
          <p:cNvPr id="4" name="Group 4"/>
          <p:cNvGrpSpPr/>
          <p:nvPr/>
        </p:nvGrpSpPr>
        <p:grpSpPr>
          <a:xfrm>
            <a:off x="16400997" y="-579074"/>
            <a:ext cx="2529631" cy="252963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66769"/>
            </a:solidFill>
          </p:spPr>
          <p:txBody>
            <a:bodyPr/>
            <a:lstStyle/>
            <a:p>
              <a:endParaRPr lang="en-US"/>
            </a:p>
          </p:txBody>
        </p:sp>
      </p:grpSp>
      <p:grpSp>
        <p:nvGrpSpPr>
          <p:cNvPr id="6" name="Group 6"/>
          <p:cNvGrpSpPr/>
          <p:nvPr/>
        </p:nvGrpSpPr>
        <p:grpSpPr>
          <a:xfrm>
            <a:off x="-760169" y="9392566"/>
            <a:ext cx="1788869" cy="178886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txBody>
            <a:bodyPr/>
            <a:lstStyle/>
            <a:p>
              <a:endParaRPr lang="en-US"/>
            </a:p>
          </p:txBody>
        </p:sp>
      </p:grpSp>
      <p:grpSp>
        <p:nvGrpSpPr>
          <p:cNvPr id="9" name="Group 9"/>
          <p:cNvGrpSpPr/>
          <p:nvPr/>
        </p:nvGrpSpPr>
        <p:grpSpPr>
          <a:xfrm>
            <a:off x="4951240" y="650429"/>
            <a:ext cx="1105551" cy="1154162"/>
            <a:chOff x="0" y="-47084"/>
            <a:chExt cx="1474068" cy="1538883"/>
          </a:xfrm>
        </p:grpSpPr>
        <p:grpSp>
          <p:nvGrpSpPr>
            <p:cNvPr id="10" name="Group 10"/>
            <p:cNvGrpSpPr/>
            <p:nvPr/>
          </p:nvGrpSpPr>
          <p:grpSpPr>
            <a:xfrm>
              <a:off x="0" y="0"/>
              <a:ext cx="1474068" cy="147406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6483"/>
              </a:solidFill>
            </p:spPr>
            <p:txBody>
              <a:bodyPr/>
              <a:lstStyle/>
              <a:p>
                <a:endParaRPr lang="en-US"/>
              </a:p>
            </p:txBody>
          </p:sp>
        </p:grpSp>
        <p:sp>
          <p:nvSpPr>
            <p:cNvPr id="12" name="TextBox 12"/>
            <p:cNvSpPr txBox="1"/>
            <p:nvPr/>
          </p:nvSpPr>
          <p:spPr>
            <a:xfrm>
              <a:off x="0" y="-47084"/>
              <a:ext cx="1474068" cy="1538883"/>
            </a:xfrm>
            <a:prstGeom prst="rect">
              <a:avLst/>
            </a:prstGeom>
          </p:spPr>
          <p:txBody>
            <a:bodyPr lIns="0" tIns="0" rIns="0" bIns="0" rtlCol="0" anchor="t">
              <a:spAutoFit/>
            </a:bodyPr>
            <a:lstStyle/>
            <a:p>
              <a:pPr marL="0" lvl="1" indent="0" algn="ctr">
                <a:lnSpc>
                  <a:spcPts val="8963"/>
                </a:lnSpc>
                <a:spcBef>
                  <a:spcPct val="0"/>
                </a:spcBef>
              </a:pPr>
              <a:r>
                <a:rPr lang="vi-VN" sz="5709" u="sng">
                  <a:solidFill>
                    <a:srgbClr val="FFFAEF"/>
                  </a:solidFill>
                  <a:latin typeface="Baloo"/>
                  <a:hlinkClick r:id="rId2" action="ppaction://hlinksldjump"/>
                </a:rPr>
                <a:t>3</a:t>
              </a:r>
              <a:endParaRPr lang="en-US" sz="5709" u="sng">
                <a:solidFill>
                  <a:srgbClr val="FFFAEF"/>
                </a:solidFill>
                <a:latin typeface="Baloo"/>
                <a:hlinkClick r:id="rId2" action="ppaction://hlinksldjump"/>
              </a:endParaRPr>
            </a:p>
          </p:txBody>
        </p:sp>
      </p:grpSp>
      <p:sp>
        <p:nvSpPr>
          <p:cNvPr id="13" name="TextBox 13"/>
          <p:cNvSpPr txBox="1"/>
          <p:nvPr/>
        </p:nvSpPr>
        <p:spPr>
          <a:xfrm>
            <a:off x="6359474" y="813117"/>
            <a:ext cx="8118526" cy="833562"/>
          </a:xfrm>
          <a:prstGeom prst="rect">
            <a:avLst/>
          </a:prstGeom>
        </p:spPr>
        <p:txBody>
          <a:bodyPr wrap="square" lIns="0" tIns="0" rIns="0" bIns="0" rtlCol="0" anchor="t">
            <a:spAutoFit/>
          </a:bodyPr>
          <a:lstStyle/>
          <a:p>
            <a:pPr>
              <a:lnSpc>
                <a:spcPts val="6500"/>
              </a:lnSpc>
            </a:pPr>
            <a:r>
              <a:rPr lang="vi-VN" sz="4400" b="1" cap="small">
                <a:latin typeface="Baloo Bold"/>
              </a:rPr>
              <a:t>thiết kế VÀ CÀI ĐẶT cơ sở dữ liệu</a:t>
            </a:r>
            <a:endParaRPr lang="en-US" sz="9600">
              <a:solidFill>
                <a:srgbClr val="000000"/>
              </a:solidFill>
              <a:latin typeface="Baloo Bold"/>
            </a:endParaRPr>
          </a:p>
        </p:txBody>
      </p:sp>
      <p:pic>
        <p:nvPicPr>
          <p:cNvPr id="14" name="Picture 14">
            <a:hlinkClick r:id="rId3" action="ppaction://hlinksldjump"/>
          </p:cNvPr>
          <p:cNvPicPr>
            <a:picLocks noChangeAspect="1"/>
          </p:cNvPicPr>
          <p:nvPr/>
        </p:nvPicPr>
        <p:blipFill>
          <a:blip r:embed="rId4"/>
          <a:srcRect/>
          <a:stretch>
            <a:fillRect/>
          </a:stretch>
        </p:blipFill>
        <p:spPr>
          <a:xfrm>
            <a:off x="16558806" y="8762345"/>
            <a:ext cx="871608" cy="871608"/>
          </a:xfrm>
          <a:prstGeom prst="rect">
            <a:avLst/>
          </a:prstGeom>
        </p:spPr>
      </p:pic>
      <p:grpSp>
        <p:nvGrpSpPr>
          <p:cNvPr id="15" name="Group 14">
            <a:extLst>
              <a:ext uri="{FF2B5EF4-FFF2-40B4-BE49-F238E27FC236}">
                <a16:creationId xmlns:a16="http://schemas.microsoft.com/office/drawing/2014/main" id="{154F4A6C-232E-74EE-E4CA-DD695FC32F84}"/>
              </a:ext>
            </a:extLst>
          </p:cNvPr>
          <p:cNvGrpSpPr/>
          <p:nvPr/>
        </p:nvGrpSpPr>
        <p:grpSpPr>
          <a:xfrm>
            <a:off x="1594884" y="2366734"/>
            <a:ext cx="14958841" cy="7587817"/>
            <a:chOff x="1664579" y="2046136"/>
            <a:chExt cx="14958841" cy="7587817"/>
          </a:xfrm>
        </p:grpSpPr>
        <p:sp>
          <p:nvSpPr>
            <p:cNvPr id="8" name="TextBox 7">
              <a:extLst>
                <a:ext uri="{FF2B5EF4-FFF2-40B4-BE49-F238E27FC236}">
                  <a16:creationId xmlns:a16="http://schemas.microsoft.com/office/drawing/2014/main" id="{CEA41548-E3C4-E9E2-3967-FC7CA1ACB068}"/>
                </a:ext>
              </a:extLst>
            </p:cNvPr>
            <p:cNvSpPr txBox="1"/>
            <p:nvPr/>
          </p:nvSpPr>
          <p:spPr>
            <a:xfrm>
              <a:off x="6629400" y="8926067"/>
              <a:ext cx="5349619" cy="707886"/>
            </a:xfrm>
            <a:prstGeom prst="rect">
              <a:avLst/>
            </a:prstGeom>
            <a:noFill/>
          </p:spPr>
          <p:txBody>
            <a:bodyPr wrap="square" rtlCol="0">
              <a:spAutoFit/>
            </a:bodyPr>
            <a:lstStyle/>
            <a:p>
              <a:r>
                <a:rPr lang="vi-VN" sz="4000" b="1">
                  <a:latin typeface="Clear Sans Regular" panose="020B0604020202020204" charset="0"/>
                  <a:cs typeface="Clear Sans Regular" panose="020B0604020202020204" charset="0"/>
                </a:rPr>
                <a:t> Sơ Đồ Quan Hệ ERD</a:t>
              </a:r>
              <a:endParaRPr lang="en-US" sz="4000" b="1">
                <a:latin typeface="Clear Sans Regular" panose="020B0604020202020204" charset="0"/>
                <a:cs typeface="Clear Sans Regular" panose="020B0604020202020204" charset="0"/>
              </a:endParaRPr>
            </a:p>
          </p:txBody>
        </p:sp>
        <p:pic>
          <p:nvPicPr>
            <p:cNvPr id="2050" name="Picture 2" descr="Ảnh có chứa văn bản, biểu đồ, ảnh chụp màn hình, Kế hoạch&#10;&#10;Mô tả được tạo tự động">
              <a:extLst>
                <a:ext uri="{FF2B5EF4-FFF2-40B4-BE49-F238E27FC236}">
                  <a16:creationId xmlns:a16="http://schemas.microsoft.com/office/drawing/2014/main" id="{83514D65-5BE2-A8B6-695C-4A26D15A81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4579" y="2046136"/>
              <a:ext cx="14958841" cy="67962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69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circle(in)">
                                      <p:cBhvr>
                                        <p:cTn id="15"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50979" y="-2052127"/>
            <a:ext cx="4421360" cy="4421360"/>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DB15"/>
            </a:solidFill>
          </p:spPr>
          <p:txBody>
            <a:bodyPr/>
            <a:lstStyle/>
            <a:p>
              <a:endParaRPr lang="en-US"/>
            </a:p>
          </p:txBody>
        </p:sp>
      </p:grpSp>
      <p:grpSp>
        <p:nvGrpSpPr>
          <p:cNvPr id="4" name="Group 4"/>
          <p:cNvGrpSpPr/>
          <p:nvPr/>
        </p:nvGrpSpPr>
        <p:grpSpPr>
          <a:xfrm>
            <a:off x="16400997" y="-579074"/>
            <a:ext cx="2529631" cy="252963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66769"/>
            </a:solidFill>
          </p:spPr>
          <p:txBody>
            <a:bodyPr/>
            <a:lstStyle/>
            <a:p>
              <a:endParaRPr lang="en-US"/>
            </a:p>
          </p:txBody>
        </p:sp>
      </p:grpSp>
      <p:grpSp>
        <p:nvGrpSpPr>
          <p:cNvPr id="6" name="Group 6"/>
          <p:cNvGrpSpPr/>
          <p:nvPr/>
        </p:nvGrpSpPr>
        <p:grpSpPr>
          <a:xfrm>
            <a:off x="-760169" y="9392566"/>
            <a:ext cx="1788869" cy="178886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txBody>
            <a:bodyPr/>
            <a:lstStyle/>
            <a:p>
              <a:endParaRPr lang="en-US"/>
            </a:p>
          </p:txBody>
        </p:sp>
      </p:grpSp>
      <p:grpSp>
        <p:nvGrpSpPr>
          <p:cNvPr id="9" name="Group 9"/>
          <p:cNvGrpSpPr/>
          <p:nvPr/>
        </p:nvGrpSpPr>
        <p:grpSpPr>
          <a:xfrm>
            <a:off x="4937301" y="343770"/>
            <a:ext cx="1105551" cy="1154162"/>
            <a:chOff x="0" y="-47084"/>
            <a:chExt cx="1474068" cy="1538883"/>
          </a:xfrm>
        </p:grpSpPr>
        <p:grpSp>
          <p:nvGrpSpPr>
            <p:cNvPr id="10" name="Group 10"/>
            <p:cNvGrpSpPr/>
            <p:nvPr/>
          </p:nvGrpSpPr>
          <p:grpSpPr>
            <a:xfrm>
              <a:off x="0" y="0"/>
              <a:ext cx="1474068" cy="147406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6483"/>
              </a:solidFill>
            </p:spPr>
            <p:txBody>
              <a:bodyPr/>
              <a:lstStyle/>
              <a:p>
                <a:endParaRPr lang="en-US"/>
              </a:p>
            </p:txBody>
          </p:sp>
        </p:grpSp>
        <p:sp>
          <p:nvSpPr>
            <p:cNvPr id="12" name="TextBox 12"/>
            <p:cNvSpPr txBox="1"/>
            <p:nvPr/>
          </p:nvSpPr>
          <p:spPr>
            <a:xfrm>
              <a:off x="0" y="-47084"/>
              <a:ext cx="1474068" cy="1538883"/>
            </a:xfrm>
            <a:prstGeom prst="rect">
              <a:avLst/>
            </a:prstGeom>
          </p:spPr>
          <p:txBody>
            <a:bodyPr lIns="0" tIns="0" rIns="0" bIns="0" rtlCol="0" anchor="t">
              <a:spAutoFit/>
            </a:bodyPr>
            <a:lstStyle/>
            <a:p>
              <a:pPr marL="0" lvl="1" indent="0" algn="ctr">
                <a:lnSpc>
                  <a:spcPts val="8963"/>
                </a:lnSpc>
                <a:spcBef>
                  <a:spcPct val="0"/>
                </a:spcBef>
              </a:pPr>
              <a:r>
                <a:rPr lang="vi-VN" sz="5709" u="sng">
                  <a:solidFill>
                    <a:srgbClr val="FFFAEF"/>
                  </a:solidFill>
                  <a:latin typeface="Baloo"/>
                  <a:hlinkClick r:id="rId2" action="ppaction://hlinksldjump"/>
                </a:rPr>
                <a:t>3</a:t>
              </a:r>
              <a:endParaRPr lang="en-US" sz="5709" u="sng">
                <a:solidFill>
                  <a:srgbClr val="FFFAEF"/>
                </a:solidFill>
                <a:latin typeface="Baloo"/>
                <a:hlinkClick r:id="rId2" action="ppaction://hlinksldjump"/>
              </a:endParaRPr>
            </a:p>
          </p:txBody>
        </p:sp>
      </p:grpSp>
      <p:sp>
        <p:nvSpPr>
          <p:cNvPr id="13" name="TextBox 13"/>
          <p:cNvSpPr txBox="1"/>
          <p:nvPr/>
        </p:nvSpPr>
        <p:spPr>
          <a:xfrm>
            <a:off x="6415230" y="227678"/>
            <a:ext cx="9304658" cy="833562"/>
          </a:xfrm>
          <a:prstGeom prst="rect">
            <a:avLst/>
          </a:prstGeom>
        </p:spPr>
        <p:txBody>
          <a:bodyPr wrap="square" lIns="0" tIns="0" rIns="0" bIns="0" rtlCol="0" anchor="t">
            <a:spAutoFit/>
          </a:bodyPr>
          <a:lstStyle/>
          <a:p>
            <a:pPr>
              <a:lnSpc>
                <a:spcPts val="6500"/>
              </a:lnSpc>
            </a:pPr>
            <a:r>
              <a:rPr lang="vi-VN" sz="4400" b="1" cap="small">
                <a:latin typeface="Baloo Bold"/>
              </a:rPr>
              <a:t>thiết kế VÀ CÀI ĐẶT cơ sở dữ liệu</a:t>
            </a:r>
            <a:endParaRPr lang="en-US" sz="9600">
              <a:solidFill>
                <a:srgbClr val="000000"/>
              </a:solidFill>
              <a:latin typeface="Baloo Bold"/>
            </a:endParaRPr>
          </a:p>
        </p:txBody>
      </p:sp>
      <p:grpSp>
        <p:nvGrpSpPr>
          <p:cNvPr id="15" name="Group 14">
            <a:extLst>
              <a:ext uri="{FF2B5EF4-FFF2-40B4-BE49-F238E27FC236}">
                <a16:creationId xmlns:a16="http://schemas.microsoft.com/office/drawing/2014/main" id="{4D11EAD1-B944-2869-3B66-3FE0036028B2}"/>
              </a:ext>
            </a:extLst>
          </p:cNvPr>
          <p:cNvGrpSpPr/>
          <p:nvPr/>
        </p:nvGrpSpPr>
        <p:grpSpPr>
          <a:xfrm>
            <a:off x="1180803" y="1729363"/>
            <a:ext cx="15986079" cy="8358879"/>
            <a:chOff x="1180803" y="1729363"/>
            <a:chExt cx="15986079" cy="8358879"/>
          </a:xfrm>
        </p:grpSpPr>
        <p:pic>
          <p:nvPicPr>
            <p:cNvPr id="25" name="Picture 24" descr="A screenshot of a computer program&#10;&#10;Description automatically generated">
              <a:extLst>
                <a:ext uri="{FF2B5EF4-FFF2-40B4-BE49-F238E27FC236}">
                  <a16:creationId xmlns:a16="http://schemas.microsoft.com/office/drawing/2014/main" id="{84EEE6AF-FEEF-F498-B398-8C18F4D8B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803" y="1739062"/>
              <a:ext cx="7244993" cy="8349180"/>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7FEBCD5B-1B93-93EB-86D0-AC9620E21244}"/>
                </a:ext>
              </a:extLst>
            </p:cNvPr>
            <p:cNvPicPr>
              <a:picLocks noChangeAspect="1"/>
            </p:cNvPicPr>
            <p:nvPr/>
          </p:nvPicPr>
          <p:blipFill>
            <a:blip r:embed="rId4"/>
            <a:stretch>
              <a:fillRect/>
            </a:stretch>
          </p:blipFill>
          <p:spPr>
            <a:xfrm>
              <a:off x="8629519" y="1729363"/>
              <a:ext cx="8537363" cy="8314752"/>
            </a:xfrm>
            <a:prstGeom prst="rect">
              <a:avLst/>
            </a:prstGeom>
          </p:spPr>
        </p:pic>
      </p:grpSp>
    </p:spTree>
    <p:extLst>
      <p:ext uri="{BB962C8B-B14F-4D97-AF65-F5344CB8AC3E}">
        <p14:creationId xmlns:p14="http://schemas.microsoft.com/office/powerpoint/2010/main" val="256061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50979" y="-2052127"/>
            <a:ext cx="4421360" cy="4421360"/>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DB15"/>
            </a:solidFill>
          </p:spPr>
          <p:txBody>
            <a:bodyPr/>
            <a:lstStyle/>
            <a:p>
              <a:endParaRPr lang="en-US"/>
            </a:p>
          </p:txBody>
        </p:sp>
      </p:grpSp>
      <p:grpSp>
        <p:nvGrpSpPr>
          <p:cNvPr id="4" name="Group 4"/>
          <p:cNvGrpSpPr/>
          <p:nvPr/>
        </p:nvGrpSpPr>
        <p:grpSpPr>
          <a:xfrm>
            <a:off x="16400997" y="-579074"/>
            <a:ext cx="2529631" cy="252963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66769"/>
            </a:solidFill>
          </p:spPr>
          <p:txBody>
            <a:bodyPr/>
            <a:lstStyle/>
            <a:p>
              <a:endParaRPr lang="en-US"/>
            </a:p>
          </p:txBody>
        </p:sp>
      </p:grpSp>
      <p:grpSp>
        <p:nvGrpSpPr>
          <p:cNvPr id="6" name="Group 6"/>
          <p:cNvGrpSpPr/>
          <p:nvPr/>
        </p:nvGrpSpPr>
        <p:grpSpPr>
          <a:xfrm>
            <a:off x="-760169" y="9392566"/>
            <a:ext cx="1788869" cy="178886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txBody>
            <a:bodyPr/>
            <a:lstStyle/>
            <a:p>
              <a:endParaRPr lang="en-US"/>
            </a:p>
          </p:txBody>
        </p:sp>
      </p:grpSp>
      <p:grpSp>
        <p:nvGrpSpPr>
          <p:cNvPr id="9" name="Group 9"/>
          <p:cNvGrpSpPr/>
          <p:nvPr/>
        </p:nvGrpSpPr>
        <p:grpSpPr>
          <a:xfrm>
            <a:off x="4937301" y="343770"/>
            <a:ext cx="1105551" cy="1154162"/>
            <a:chOff x="0" y="-47084"/>
            <a:chExt cx="1474068" cy="1538883"/>
          </a:xfrm>
        </p:grpSpPr>
        <p:grpSp>
          <p:nvGrpSpPr>
            <p:cNvPr id="10" name="Group 10"/>
            <p:cNvGrpSpPr/>
            <p:nvPr/>
          </p:nvGrpSpPr>
          <p:grpSpPr>
            <a:xfrm>
              <a:off x="0" y="0"/>
              <a:ext cx="1474068" cy="147406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6483"/>
              </a:solidFill>
            </p:spPr>
            <p:txBody>
              <a:bodyPr/>
              <a:lstStyle/>
              <a:p>
                <a:endParaRPr lang="en-US"/>
              </a:p>
            </p:txBody>
          </p:sp>
        </p:grpSp>
        <p:sp>
          <p:nvSpPr>
            <p:cNvPr id="12" name="TextBox 12"/>
            <p:cNvSpPr txBox="1"/>
            <p:nvPr/>
          </p:nvSpPr>
          <p:spPr>
            <a:xfrm>
              <a:off x="0" y="-47084"/>
              <a:ext cx="1474068" cy="1538883"/>
            </a:xfrm>
            <a:prstGeom prst="rect">
              <a:avLst/>
            </a:prstGeom>
          </p:spPr>
          <p:txBody>
            <a:bodyPr lIns="0" tIns="0" rIns="0" bIns="0" rtlCol="0" anchor="t">
              <a:spAutoFit/>
            </a:bodyPr>
            <a:lstStyle/>
            <a:p>
              <a:pPr marL="0" lvl="1" indent="0" algn="ctr">
                <a:lnSpc>
                  <a:spcPts val="8963"/>
                </a:lnSpc>
                <a:spcBef>
                  <a:spcPct val="0"/>
                </a:spcBef>
              </a:pPr>
              <a:r>
                <a:rPr lang="vi-VN" sz="5709" u="sng">
                  <a:solidFill>
                    <a:srgbClr val="FFFAEF"/>
                  </a:solidFill>
                  <a:latin typeface="Baloo"/>
                  <a:hlinkClick r:id="rId2" action="ppaction://hlinksldjump"/>
                </a:rPr>
                <a:t>3</a:t>
              </a:r>
              <a:endParaRPr lang="en-US" sz="5709" u="sng">
                <a:solidFill>
                  <a:srgbClr val="FFFAEF"/>
                </a:solidFill>
                <a:latin typeface="Baloo"/>
                <a:hlinkClick r:id="rId2" action="ppaction://hlinksldjump"/>
              </a:endParaRPr>
            </a:p>
          </p:txBody>
        </p:sp>
      </p:grpSp>
      <p:sp>
        <p:nvSpPr>
          <p:cNvPr id="13" name="TextBox 13"/>
          <p:cNvSpPr txBox="1"/>
          <p:nvPr/>
        </p:nvSpPr>
        <p:spPr>
          <a:xfrm>
            <a:off x="6415230" y="227678"/>
            <a:ext cx="8118526" cy="833562"/>
          </a:xfrm>
          <a:prstGeom prst="rect">
            <a:avLst/>
          </a:prstGeom>
        </p:spPr>
        <p:txBody>
          <a:bodyPr wrap="square" lIns="0" tIns="0" rIns="0" bIns="0" rtlCol="0" anchor="t">
            <a:spAutoFit/>
          </a:bodyPr>
          <a:lstStyle/>
          <a:p>
            <a:pPr>
              <a:lnSpc>
                <a:spcPts val="6500"/>
              </a:lnSpc>
            </a:pPr>
            <a:r>
              <a:rPr lang="vi-VN" sz="4400" b="1" cap="small">
                <a:latin typeface="Baloo Bold"/>
              </a:rPr>
              <a:t>thiết kế và cài đặt cơ sở dữ liệu</a:t>
            </a:r>
            <a:endParaRPr lang="en-US" sz="9600">
              <a:solidFill>
                <a:srgbClr val="000000"/>
              </a:solidFill>
              <a:latin typeface="Baloo Bold"/>
            </a:endParaRPr>
          </a:p>
        </p:txBody>
      </p:sp>
      <p:pic>
        <p:nvPicPr>
          <p:cNvPr id="14" name="Picture 14">
            <a:hlinkClick r:id="rId3" action="ppaction://hlinksldjump"/>
          </p:cNvPr>
          <p:cNvPicPr>
            <a:picLocks noChangeAspect="1"/>
          </p:cNvPicPr>
          <p:nvPr/>
        </p:nvPicPr>
        <p:blipFill>
          <a:blip r:embed="rId4"/>
          <a:srcRect/>
          <a:stretch>
            <a:fillRect/>
          </a:stretch>
        </p:blipFill>
        <p:spPr>
          <a:xfrm>
            <a:off x="16980994" y="9227968"/>
            <a:ext cx="871608" cy="871608"/>
          </a:xfrm>
          <a:prstGeom prst="rect">
            <a:avLst/>
          </a:prstGeom>
        </p:spPr>
      </p:pic>
      <p:sp>
        <p:nvSpPr>
          <p:cNvPr id="16" name="TextBox 13">
            <a:extLst>
              <a:ext uri="{FF2B5EF4-FFF2-40B4-BE49-F238E27FC236}">
                <a16:creationId xmlns:a16="http://schemas.microsoft.com/office/drawing/2014/main" id="{723A2EF2-FA1C-38FD-CFB8-5CF7209CB912}"/>
              </a:ext>
            </a:extLst>
          </p:cNvPr>
          <p:cNvSpPr txBox="1"/>
          <p:nvPr/>
        </p:nvSpPr>
        <p:spPr>
          <a:xfrm>
            <a:off x="1702911" y="1955188"/>
            <a:ext cx="8118526" cy="833562"/>
          </a:xfrm>
          <a:prstGeom prst="rect">
            <a:avLst/>
          </a:prstGeom>
        </p:spPr>
        <p:txBody>
          <a:bodyPr wrap="square" lIns="0" tIns="0" rIns="0" bIns="0" rtlCol="0" anchor="t">
            <a:spAutoFit/>
          </a:bodyPr>
          <a:lstStyle/>
          <a:p>
            <a:pPr>
              <a:lnSpc>
                <a:spcPts val="6500"/>
              </a:lnSpc>
            </a:pPr>
            <a:r>
              <a:rPr lang="vi-VN" sz="4400" b="1" cap="small">
                <a:latin typeface="Baloo Bold"/>
              </a:rPr>
              <a:t>TRIGGER</a:t>
            </a:r>
          </a:p>
        </p:txBody>
      </p:sp>
      <p:pic>
        <p:nvPicPr>
          <p:cNvPr id="17" name="Picture 16" descr="A screenshot of a computer program&#10;&#10;Description automatically generated">
            <a:extLst>
              <a:ext uri="{FF2B5EF4-FFF2-40B4-BE49-F238E27FC236}">
                <a16:creationId xmlns:a16="http://schemas.microsoft.com/office/drawing/2014/main" id="{9746E101-CF27-7BA9-7BEF-46DF30EB0ACE}"/>
              </a:ext>
            </a:extLst>
          </p:cNvPr>
          <p:cNvPicPr>
            <a:picLocks noChangeAspect="1"/>
          </p:cNvPicPr>
          <p:nvPr/>
        </p:nvPicPr>
        <p:blipFill>
          <a:blip r:embed="rId5"/>
          <a:stretch>
            <a:fillRect/>
          </a:stretch>
        </p:blipFill>
        <p:spPr>
          <a:xfrm>
            <a:off x="4887022" y="1694545"/>
            <a:ext cx="10089064" cy="8514836"/>
          </a:xfrm>
          <a:prstGeom prst="rect">
            <a:avLst/>
          </a:prstGeom>
        </p:spPr>
      </p:pic>
    </p:spTree>
    <p:extLst>
      <p:ext uri="{BB962C8B-B14F-4D97-AF65-F5344CB8AC3E}">
        <p14:creationId xmlns:p14="http://schemas.microsoft.com/office/powerpoint/2010/main" val="295945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50979" y="-2052127"/>
            <a:ext cx="4421360" cy="4421360"/>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FDB15"/>
            </a:solidFill>
          </p:spPr>
          <p:txBody>
            <a:bodyPr/>
            <a:lstStyle/>
            <a:p>
              <a:endParaRPr lang="en-US"/>
            </a:p>
          </p:txBody>
        </p:sp>
      </p:grpSp>
      <p:grpSp>
        <p:nvGrpSpPr>
          <p:cNvPr id="4" name="Group 4"/>
          <p:cNvGrpSpPr/>
          <p:nvPr/>
        </p:nvGrpSpPr>
        <p:grpSpPr>
          <a:xfrm>
            <a:off x="16400997" y="-579074"/>
            <a:ext cx="2529631" cy="252963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66769"/>
            </a:solidFill>
          </p:spPr>
          <p:txBody>
            <a:bodyPr/>
            <a:lstStyle/>
            <a:p>
              <a:endParaRPr lang="en-US"/>
            </a:p>
          </p:txBody>
        </p:sp>
      </p:grpSp>
      <p:grpSp>
        <p:nvGrpSpPr>
          <p:cNvPr id="6" name="Group 6"/>
          <p:cNvGrpSpPr/>
          <p:nvPr/>
        </p:nvGrpSpPr>
        <p:grpSpPr>
          <a:xfrm>
            <a:off x="-760169" y="9392566"/>
            <a:ext cx="1788869" cy="1788869"/>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D230"/>
            </a:solidFill>
          </p:spPr>
          <p:txBody>
            <a:bodyPr/>
            <a:lstStyle/>
            <a:p>
              <a:endParaRPr lang="en-US"/>
            </a:p>
          </p:txBody>
        </p:sp>
      </p:grpSp>
      <p:grpSp>
        <p:nvGrpSpPr>
          <p:cNvPr id="9" name="Group 9"/>
          <p:cNvGrpSpPr/>
          <p:nvPr/>
        </p:nvGrpSpPr>
        <p:grpSpPr>
          <a:xfrm>
            <a:off x="4937301" y="343770"/>
            <a:ext cx="1105551" cy="1154162"/>
            <a:chOff x="0" y="-47084"/>
            <a:chExt cx="1474068" cy="1538883"/>
          </a:xfrm>
        </p:grpSpPr>
        <p:grpSp>
          <p:nvGrpSpPr>
            <p:cNvPr id="10" name="Group 10"/>
            <p:cNvGrpSpPr/>
            <p:nvPr/>
          </p:nvGrpSpPr>
          <p:grpSpPr>
            <a:xfrm>
              <a:off x="0" y="0"/>
              <a:ext cx="1474068" cy="1474068"/>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6483"/>
              </a:solidFill>
            </p:spPr>
            <p:txBody>
              <a:bodyPr/>
              <a:lstStyle/>
              <a:p>
                <a:endParaRPr lang="en-US"/>
              </a:p>
            </p:txBody>
          </p:sp>
        </p:grpSp>
        <p:sp>
          <p:nvSpPr>
            <p:cNvPr id="12" name="TextBox 12"/>
            <p:cNvSpPr txBox="1"/>
            <p:nvPr/>
          </p:nvSpPr>
          <p:spPr>
            <a:xfrm>
              <a:off x="0" y="-47084"/>
              <a:ext cx="1474068" cy="1538883"/>
            </a:xfrm>
            <a:prstGeom prst="rect">
              <a:avLst/>
            </a:prstGeom>
          </p:spPr>
          <p:txBody>
            <a:bodyPr lIns="0" tIns="0" rIns="0" bIns="0" rtlCol="0" anchor="t">
              <a:spAutoFit/>
            </a:bodyPr>
            <a:lstStyle/>
            <a:p>
              <a:pPr marL="0" lvl="1" indent="0" algn="ctr">
                <a:lnSpc>
                  <a:spcPts val="8963"/>
                </a:lnSpc>
                <a:spcBef>
                  <a:spcPct val="0"/>
                </a:spcBef>
              </a:pPr>
              <a:r>
                <a:rPr lang="vi-VN" sz="5709" u="sng">
                  <a:solidFill>
                    <a:srgbClr val="FFFAEF"/>
                  </a:solidFill>
                  <a:latin typeface="Baloo"/>
                  <a:hlinkClick r:id="rId2" action="ppaction://hlinksldjump"/>
                </a:rPr>
                <a:t>3</a:t>
              </a:r>
              <a:endParaRPr lang="en-US" sz="5709" u="sng">
                <a:solidFill>
                  <a:srgbClr val="FFFAEF"/>
                </a:solidFill>
                <a:latin typeface="Baloo"/>
                <a:hlinkClick r:id="rId2" action="ppaction://hlinksldjump"/>
              </a:endParaRPr>
            </a:p>
          </p:txBody>
        </p:sp>
      </p:grpSp>
      <p:sp>
        <p:nvSpPr>
          <p:cNvPr id="13" name="TextBox 13"/>
          <p:cNvSpPr txBox="1"/>
          <p:nvPr/>
        </p:nvSpPr>
        <p:spPr>
          <a:xfrm>
            <a:off x="6415230" y="227678"/>
            <a:ext cx="8118526" cy="833562"/>
          </a:xfrm>
          <a:prstGeom prst="rect">
            <a:avLst/>
          </a:prstGeom>
        </p:spPr>
        <p:txBody>
          <a:bodyPr wrap="square" lIns="0" tIns="0" rIns="0" bIns="0" rtlCol="0" anchor="t">
            <a:spAutoFit/>
          </a:bodyPr>
          <a:lstStyle/>
          <a:p>
            <a:pPr>
              <a:lnSpc>
                <a:spcPts val="6500"/>
              </a:lnSpc>
            </a:pPr>
            <a:r>
              <a:rPr lang="vi-VN" sz="4400" b="1" cap="small">
                <a:latin typeface="Baloo Bold"/>
              </a:rPr>
              <a:t>thiết kế và cài đặt cơ sở dữ liệu</a:t>
            </a:r>
            <a:endParaRPr lang="en-US" sz="9600">
              <a:solidFill>
                <a:srgbClr val="000000"/>
              </a:solidFill>
              <a:latin typeface="Baloo Bold"/>
            </a:endParaRPr>
          </a:p>
        </p:txBody>
      </p:sp>
      <p:pic>
        <p:nvPicPr>
          <p:cNvPr id="14" name="Picture 14">
            <a:hlinkClick r:id="rId3" action="ppaction://hlinksldjump"/>
          </p:cNvPr>
          <p:cNvPicPr>
            <a:picLocks noChangeAspect="1"/>
          </p:cNvPicPr>
          <p:nvPr/>
        </p:nvPicPr>
        <p:blipFill>
          <a:blip r:embed="rId4"/>
          <a:srcRect/>
          <a:stretch>
            <a:fillRect/>
          </a:stretch>
        </p:blipFill>
        <p:spPr>
          <a:xfrm>
            <a:off x="16980994" y="9227968"/>
            <a:ext cx="871608" cy="871608"/>
          </a:xfrm>
          <a:prstGeom prst="rect">
            <a:avLst/>
          </a:prstGeom>
        </p:spPr>
      </p:pic>
      <p:sp>
        <p:nvSpPr>
          <p:cNvPr id="16" name="TextBox 13">
            <a:extLst>
              <a:ext uri="{FF2B5EF4-FFF2-40B4-BE49-F238E27FC236}">
                <a16:creationId xmlns:a16="http://schemas.microsoft.com/office/drawing/2014/main" id="{723A2EF2-FA1C-38FD-CFB8-5CF7209CB912}"/>
              </a:ext>
            </a:extLst>
          </p:cNvPr>
          <p:cNvSpPr txBox="1"/>
          <p:nvPr/>
        </p:nvSpPr>
        <p:spPr>
          <a:xfrm>
            <a:off x="1702911" y="1955188"/>
            <a:ext cx="8118526" cy="794448"/>
          </a:xfrm>
          <a:prstGeom prst="rect">
            <a:avLst/>
          </a:prstGeom>
        </p:spPr>
        <p:txBody>
          <a:bodyPr wrap="square" lIns="0" tIns="0" rIns="0" bIns="0" rtlCol="0" anchor="t">
            <a:spAutoFit/>
          </a:bodyPr>
          <a:lstStyle/>
          <a:p>
            <a:pPr>
              <a:lnSpc>
                <a:spcPts val="6500"/>
              </a:lnSpc>
            </a:pPr>
            <a:r>
              <a:rPr lang="vi-VN" sz="4400" b="1" cap="small">
                <a:latin typeface="Baloo Bold"/>
              </a:rPr>
              <a:t>PROCEDURE</a:t>
            </a:r>
            <a:endParaRPr lang="en-US"/>
          </a:p>
        </p:txBody>
      </p:sp>
      <p:pic>
        <p:nvPicPr>
          <p:cNvPr id="8" name="Picture 7" descr="A screenshot of a computer code&#10;&#10;Description automatically generated">
            <a:extLst>
              <a:ext uri="{FF2B5EF4-FFF2-40B4-BE49-F238E27FC236}">
                <a16:creationId xmlns:a16="http://schemas.microsoft.com/office/drawing/2014/main" id="{A09CA331-770F-0710-37BC-35B61F478AC4}"/>
              </a:ext>
            </a:extLst>
          </p:cNvPr>
          <p:cNvPicPr>
            <a:picLocks noChangeAspect="1"/>
          </p:cNvPicPr>
          <p:nvPr/>
        </p:nvPicPr>
        <p:blipFill>
          <a:blip r:embed="rId5"/>
          <a:stretch>
            <a:fillRect/>
          </a:stretch>
        </p:blipFill>
        <p:spPr>
          <a:xfrm>
            <a:off x="5249437" y="1618583"/>
            <a:ext cx="12932626" cy="8666759"/>
          </a:xfrm>
          <a:prstGeom prst="rect">
            <a:avLst/>
          </a:prstGeom>
        </p:spPr>
      </p:pic>
    </p:spTree>
    <p:extLst>
      <p:ext uri="{BB962C8B-B14F-4D97-AF65-F5344CB8AC3E}">
        <p14:creationId xmlns:p14="http://schemas.microsoft.com/office/powerpoint/2010/main" val="350553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43288D403E5DC408A49ADA8822FD551" ma:contentTypeVersion="10" ma:contentTypeDescription="Create a new document." ma:contentTypeScope="" ma:versionID="b8f7995c08c446a512a9dd3295efc4e2">
  <xsd:schema xmlns:xsd="http://www.w3.org/2001/XMLSchema" xmlns:xs="http://www.w3.org/2001/XMLSchema" xmlns:p="http://schemas.microsoft.com/office/2006/metadata/properties" xmlns:ns3="45a79269-fa8d-42c8-ad13-763803f23fa6" targetNamespace="http://schemas.microsoft.com/office/2006/metadata/properties" ma:root="true" ma:fieldsID="cbe89fb9a950ebf655379e965ff0810d" ns3:_="">
    <xsd:import namespace="45a79269-fa8d-42c8-ad13-763803f23fa6"/>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LengthInSecond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a79269-fa8d-42c8-ad13-763803f23f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B63014-250C-4DC6-BB1C-A432AAB97175}">
  <ds:schemaRefs>
    <ds:schemaRef ds:uri="45a79269-fa8d-42c8-ad13-763803f23fa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FD2FB0F-3C62-4BEE-813D-1729EA0C9614}">
  <ds:schemaRefs>
    <ds:schemaRef ds:uri="http://schemas.microsoft.com/sharepoint/v3/contenttype/forms"/>
  </ds:schemaRefs>
</ds:datastoreItem>
</file>

<file path=customXml/itemProps3.xml><?xml version="1.0" encoding="utf-8"?>
<ds:datastoreItem xmlns:ds="http://schemas.openxmlformats.org/officeDocument/2006/customXml" ds:itemID="{12696399-4EF3-446E-8255-EA8A70FBDC76}">
  <ds:schemaRefs>
    <ds:schemaRef ds:uri="45a79269-fa8d-42c8-ad13-763803f23fa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26</Slides>
  <Notes>1</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TTTN_HOANHNGUYEN_LEHUUPHUOC</dc:title>
  <dc:creator>Lekimhung</dc:creator>
  <cp:revision>12</cp:revision>
  <dcterms:created xsi:type="dcterms:W3CDTF">2006-08-16T00:00:00Z</dcterms:created>
  <dcterms:modified xsi:type="dcterms:W3CDTF">2023-08-21T08:09:58Z</dcterms:modified>
  <dc:identifier>DAFhG3ALRKA</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0x010100C43288D403E5DC408A49ADA8822FD551</vt:lpwstr>
  </property>
</Properties>
</file>